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04" d="100"/>
          <a:sy n="104" d="100"/>
        </p:scale>
        <p:origin x="232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84392-9B7C-671D-7219-CA95249638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9B37A-73F7-C668-2998-C4B37DA4F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9818-9E55-10B6-119C-2D81906EF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51582-3011-0130-2495-0BA5B2BD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E3FAF-D694-4E90-8CA4-17A38BF8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733238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E24C8-F68E-D038-2FA5-191B8017C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E1BAB-3E23-D5B3-6DAE-401BFCDAC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C87E-6D99-EFC4-0978-40E6FB71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0DF9D-9EFD-7690-4203-5436C738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8A08F-A0CD-B57E-BDFA-D947E4E6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57666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93492F-7DD6-14BD-A055-B70DD9E6EB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73E8C0-A315-7CB6-E56E-DD1C9F3740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B12B0-C5E7-DF7E-4243-BA015B9DA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A946B1-A8ED-DD71-A95E-BB71E3358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0FBA1-7D9C-CD34-76E3-476E03F02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5670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80DE8-8EF8-E43D-5DE5-99DAAA51A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41B11-487C-F7ED-4C59-D06A66D3E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06D54-BE0A-0A67-C0FD-65FA7FA29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6F5D-CBD6-9975-2AB5-0F401FB01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E3FE3-C044-2850-E35C-911CC4A39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18518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76AE8-6291-D404-B737-AF98DDC9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BC56E-AADC-8EAC-1FD3-072D332B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37AC7-11B6-7BB3-9A19-7B914CA3B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27E77-69CF-CBF4-27A7-F1A17536A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249C0-D6D2-BA56-DE25-84E8C4F05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08978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590C-6E5E-2F12-3F15-9E5D33D27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B94A3-39E9-6967-EF32-AEE9A2691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1B5F4-76A3-DDB6-1430-7A1EE35B7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61DAA9-6519-BC32-3248-7BCFB979D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04AB1-88A4-F3CF-04E4-6AEFCA2D4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D56661-D71D-7201-9090-8D15C277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137757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06B6D-F3D2-D609-2D45-EB62CFF81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C6FB4-E21D-FE68-B4B5-65CC05471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3A82BD-F914-035A-4B9C-557DF0E31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63AEC-2A4E-BE92-5D78-EC32CE463A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4A6FB1-BB99-EADB-4975-B6DD0F6A18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A9ACC7-C1EF-6A3E-CF9A-E28CA677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FB81F6-1694-C024-EE63-3FDB9698A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7A655-244D-B49D-030A-5F492F32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645486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1E92E-120E-A24D-688A-137EB191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EF64EC-0480-4D3D-3162-C3C94875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C01F6-AA34-F548-6249-71316962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701A6-0537-84A3-B1B4-ED1FF51AA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1082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AA83E-5FF3-8EA5-81C2-A004EFCC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9FC87-2552-FA39-F09E-4199286C5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1AB23-A6C9-3B4F-0517-EF85A3B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670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B2BD-337C-A15D-84D8-CDD1611C2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0A468-92A9-65A0-7EF4-4BD4E98C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E07A4-DA39-8833-E6F9-69549D04FB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67C14-170A-674E-355F-35DFAB9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A89CC-F8AD-2A7B-D5F2-BA884ECE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A65AA-26E6-7C29-875A-B9ABC8A3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374697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748C7-4288-0E96-0F83-84900A3A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B8CB9-85A6-9C02-5D3E-15E1F074EE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0BE343-537A-FCCD-E608-CABC38CF1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6C5A29-0728-0B3D-ED5A-C94399504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FE4AA-57E4-EFD6-2675-3F98738F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08C8F-FB76-6B67-0151-3D9CA334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74481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927ED1-C350-0D11-FF4A-7805D62356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34AC3-7E67-14AF-DC52-90B7D7731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18399-4C91-33EC-60E8-06393CC7B3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783A5-BC47-ED4D-84DA-4F8B01B4E4C0}" type="datetimeFigureOut">
              <a:rPr lang="en-FR" smtClean="0"/>
              <a:t>23/10/2025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0DB32C-3124-5DEA-E1ED-579509CF0A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30C34-B21D-3E71-1A61-836E14218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84E51-FA75-6045-9327-F52E4E2EADA7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28043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CF0D9-94F5-8041-B449-561BE15A45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</a:t>
            </a:r>
            <a:r>
              <a:rPr lang="en-FR" dirty="0"/>
              <a:t>y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D5A75-94B3-B72E-B925-A1ABAE11BC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{{ here }}</a:t>
            </a:r>
          </a:p>
        </p:txBody>
      </p:sp>
    </p:spTree>
    <p:extLst>
      <p:ext uri="{BB962C8B-B14F-4D97-AF65-F5344CB8AC3E}">
        <p14:creationId xmlns:p14="http://schemas.microsoft.com/office/powerpoint/2010/main" val="2227980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My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Abderrahmane Smimite</dc:creator>
  <cp:lastModifiedBy>Abderrahmane Smimite</cp:lastModifiedBy>
  <cp:revision>2</cp:revision>
  <dcterms:created xsi:type="dcterms:W3CDTF">2025-10-23T12:26:24Z</dcterms:created>
  <dcterms:modified xsi:type="dcterms:W3CDTF">2025-10-23T12:27:05Z</dcterms:modified>
</cp:coreProperties>
</file>