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Mishra" userId="777adf6672253f5d" providerId="LiveId" clId="{00A576AC-4E96-493C-A5CF-7922CB169189}"/>
    <pc:docChg chg="addSld modSld">
      <pc:chgData name="Samir Mishra" userId="777adf6672253f5d" providerId="LiveId" clId="{00A576AC-4E96-493C-A5CF-7922CB169189}" dt="2023-01-02T16:23:19.393" v="17" actId="14100"/>
      <pc:docMkLst>
        <pc:docMk/>
      </pc:docMkLst>
      <pc:sldChg chg="addSp modSp new mod">
        <pc:chgData name="Samir Mishra" userId="777adf6672253f5d" providerId="LiveId" clId="{00A576AC-4E96-493C-A5CF-7922CB169189}" dt="2023-01-02T16:00:59.374" v="3" actId="14100"/>
        <pc:sldMkLst>
          <pc:docMk/>
          <pc:sldMk cId="718067448" sldId="258"/>
        </pc:sldMkLst>
        <pc:picChg chg="add mod">
          <ac:chgData name="Samir Mishra" userId="777adf6672253f5d" providerId="LiveId" clId="{00A576AC-4E96-493C-A5CF-7922CB169189}" dt="2023-01-02T16:00:59.374" v="3" actId="14100"/>
          <ac:picMkLst>
            <pc:docMk/>
            <pc:sldMk cId="718067448" sldId="258"/>
            <ac:picMk id="3" creationId="{D087A49E-7C2D-D43E-8C4C-F4774E22080D}"/>
          </ac:picMkLst>
        </pc:picChg>
      </pc:sldChg>
      <pc:sldChg chg="addSp new mod">
        <pc:chgData name="Samir Mishra" userId="777adf6672253f5d" providerId="LiveId" clId="{00A576AC-4E96-493C-A5CF-7922CB169189}" dt="2023-01-02T16:02:57.550" v="5" actId="22"/>
        <pc:sldMkLst>
          <pc:docMk/>
          <pc:sldMk cId="1714265336" sldId="259"/>
        </pc:sldMkLst>
        <pc:picChg chg="add">
          <ac:chgData name="Samir Mishra" userId="777adf6672253f5d" providerId="LiveId" clId="{00A576AC-4E96-493C-A5CF-7922CB169189}" dt="2023-01-02T16:02:57.550" v="5" actId="22"/>
          <ac:picMkLst>
            <pc:docMk/>
            <pc:sldMk cId="1714265336" sldId="259"/>
            <ac:picMk id="3" creationId="{37FED837-8FAC-D29C-ADAB-384616B17069}"/>
          </ac:picMkLst>
        </pc:picChg>
      </pc:sldChg>
      <pc:sldChg chg="addSp new mod">
        <pc:chgData name="Samir Mishra" userId="777adf6672253f5d" providerId="LiveId" clId="{00A576AC-4E96-493C-A5CF-7922CB169189}" dt="2023-01-02T16:07:56.807" v="7" actId="22"/>
        <pc:sldMkLst>
          <pc:docMk/>
          <pc:sldMk cId="4234403068" sldId="260"/>
        </pc:sldMkLst>
        <pc:picChg chg="add">
          <ac:chgData name="Samir Mishra" userId="777adf6672253f5d" providerId="LiveId" clId="{00A576AC-4E96-493C-A5CF-7922CB169189}" dt="2023-01-02T16:07:56.807" v="7" actId="22"/>
          <ac:picMkLst>
            <pc:docMk/>
            <pc:sldMk cId="4234403068" sldId="260"/>
            <ac:picMk id="3" creationId="{7DDA278D-4B42-1F4B-04FF-F53A3A0376D1}"/>
          </ac:picMkLst>
        </pc:picChg>
      </pc:sldChg>
      <pc:sldChg chg="addSp new mod">
        <pc:chgData name="Samir Mishra" userId="777adf6672253f5d" providerId="LiveId" clId="{00A576AC-4E96-493C-A5CF-7922CB169189}" dt="2023-01-02T16:12:19.923" v="9" actId="22"/>
        <pc:sldMkLst>
          <pc:docMk/>
          <pc:sldMk cId="2196830017" sldId="261"/>
        </pc:sldMkLst>
        <pc:picChg chg="add">
          <ac:chgData name="Samir Mishra" userId="777adf6672253f5d" providerId="LiveId" clId="{00A576AC-4E96-493C-A5CF-7922CB169189}" dt="2023-01-02T16:12:19.923" v="9" actId="22"/>
          <ac:picMkLst>
            <pc:docMk/>
            <pc:sldMk cId="2196830017" sldId="261"/>
            <ac:picMk id="3" creationId="{5934ECA1-3AE8-5828-5ED3-137B97146463}"/>
          </ac:picMkLst>
        </pc:picChg>
      </pc:sldChg>
      <pc:sldChg chg="addSp new mod">
        <pc:chgData name="Samir Mishra" userId="777adf6672253f5d" providerId="LiveId" clId="{00A576AC-4E96-493C-A5CF-7922CB169189}" dt="2023-01-02T16:15:13.578" v="11" actId="22"/>
        <pc:sldMkLst>
          <pc:docMk/>
          <pc:sldMk cId="1590611334" sldId="262"/>
        </pc:sldMkLst>
        <pc:picChg chg="add">
          <ac:chgData name="Samir Mishra" userId="777adf6672253f5d" providerId="LiveId" clId="{00A576AC-4E96-493C-A5CF-7922CB169189}" dt="2023-01-02T16:15:13.578" v="11" actId="22"/>
          <ac:picMkLst>
            <pc:docMk/>
            <pc:sldMk cId="1590611334" sldId="262"/>
            <ac:picMk id="3" creationId="{CDFE6235-C83C-DA74-62C6-0B4D211386EB}"/>
          </ac:picMkLst>
        </pc:picChg>
      </pc:sldChg>
      <pc:sldChg chg="addSp new mod">
        <pc:chgData name="Samir Mishra" userId="777adf6672253f5d" providerId="LiveId" clId="{00A576AC-4E96-493C-A5CF-7922CB169189}" dt="2023-01-02T16:21:52.159" v="13" actId="22"/>
        <pc:sldMkLst>
          <pc:docMk/>
          <pc:sldMk cId="512634591" sldId="263"/>
        </pc:sldMkLst>
        <pc:picChg chg="add">
          <ac:chgData name="Samir Mishra" userId="777adf6672253f5d" providerId="LiveId" clId="{00A576AC-4E96-493C-A5CF-7922CB169189}" dt="2023-01-02T16:21:52.159" v="13" actId="22"/>
          <ac:picMkLst>
            <pc:docMk/>
            <pc:sldMk cId="512634591" sldId="263"/>
            <ac:picMk id="3" creationId="{441A26DA-0D34-9C68-2837-02398D4A5DE8}"/>
          </ac:picMkLst>
        </pc:picChg>
      </pc:sldChg>
      <pc:sldChg chg="addSp modSp new mod">
        <pc:chgData name="Samir Mishra" userId="777adf6672253f5d" providerId="LiveId" clId="{00A576AC-4E96-493C-A5CF-7922CB169189}" dt="2023-01-02T16:23:19.393" v="17" actId="14100"/>
        <pc:sldMkLst>
          <pc:docMk/>
          <pc:sldMk cId="2947500819" sldId="264"/>
        </pc:sldMkLst>
        <pc:picChg chg="add mod">
          <ac:chgData name="Samir Mishra" userId="777adf6672253f5d" providerId="LiveId" clId="{00A576AC-4E96-493C-A5CF-7922CB169189}" dt="2023-01-02T16:23:19.393" v="17" actId="14100"/>
          <ac:picMkLst>
            <pc:docMk/>
            <pc:sldMk cId="2947500819" sldId="264"/>
            <ac:picMk id="3" creationId="{2447E542-AD60-704E-F762-8AD783A4DC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8C6A-74F5-71B7-F399-AABC358F9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0FA33-A38E-8ABB-7BF9-CCC1EDEF8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342E-0DF5-C1DC-2104-1D62E06F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39F-6B88-49B1-BF0B-8C5A69812878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2FEF-144B-E09C-941C-049395F0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B2DE-C8D5-897C-C562-3B157934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D2D0-2482-47A1-B91A-B948C857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44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10DA-2A2E-A33A-2DE5-3453ECA5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2106B-DF40-51A1-220B-B972DE29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6D5CC-138A-01CB-E5A4-951C9877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39F-6B88-49B1-BF0B-8C5A69812878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83057-DFD4-CA93-5AC3-8A93014A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E6EF-E00F-E734-858D-3722B25C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D2D0-2482-47A1-B91A-B948C857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98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E76F3-83A1-67A3-4338-262E652A2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70040-1570-3BB7-C9B9-F93C35582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A549D-3EFF-9A11-9D37-CFABA3A6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39F-6B88-49B1-BF0B-8C5A69812878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E4192-42C4-37C5-BE29-2F776030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0D3B-8294-D04C-3D1B-2C25A25F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D2D0-2482-47A1-B91A-B948C857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90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1CE0-7D9D-8C1E-6CE4-F4BEA4A1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F4A95-C72D-205A-B167-97E6D03FE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42EB3-2C94-0BF3-2A80-FA5757B2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39F-6B88-49B1-BF0B-8C5A69812878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E6F8B-78DB-1157-54A2-B7EA777B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7BD3F-5471-ACB6-3A4B-7004779A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D2D0-2482-47A1-B91A-B948C857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78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C2F5-E857-9F96-1D9B-E1E3700B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B942A-5165-EDBA-B6CE-5C59B6025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7CD84-CA25-566F-5C4F-BC1E4C0F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39F-6B88-49B1-BF0B-8C5A69812878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3AA89-5EAA-6D9B-9AD8-6AE89ECE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16395-CA1E-8590-85F3-ED8C996E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D2D0-2482-47A1-B91A-B948C857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44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F241-C385-E562-93B9-FB94F031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689E0-6EB6-6CC4-B322-04E80EC8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2509F-01EC-840A-CC4F-1B1825F8B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C5764-3F77-2E6B-5423-CDA88F4D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39F-6B88-49B1-BF0B-8C5A69812878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BDF2B-DD19-ABE0-046E-5BF99612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AF521-F117-8C76-A3D2-3E2971AC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D2D0-2482-47A1-B91A-B948C857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05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9FF0-CE76-ED6A-9C10-5A4D189C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D3181-017A-23A3-2A0E-2A0E248E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D452-2983-A775-E1C0-206DAAA01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8B07F-81BC-3458-9474-2F8BD4953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8C5D2-94AE-C8DC-A657-4C8585AB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45CEF-346B-1B9B-7590-9AF9D7B1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39F-6B88-49B1-BF0B-8C5A69812878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44EE-5A83-1366-A397-10AD740F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D84B4-BC9B-EF07-2678-0DB57803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D2D0-2482-47A1-B91A-B948C857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61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0036-A84D-140F-5249-D602108C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5667D-4879-0F55-3DAC-8FB07E5F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39F-6B88-49B1-BF0B-8C5A69812878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775DF-D67C-3BBC-2F90-77F81C1D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E033E-F0D5-40FE-C7EB-FD9B8CDB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D2D0-2482-47A1-B91A-B948C857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61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AC37D-2BE9-BBA0-BCB5-2C70AEDF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39F-6B88-49B1-BF0B-8C5A69812878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91DB4-BC71-99F2-7C94-9B5904CB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59D10-A0DD-D2D9-C6B9-85726B35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D2D0-2482-47A1-B91A-B948C857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9569-697B-6883-9377-DA187084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9C65-6FEF-AF4A-C8C6-FB9DD4B8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0CE5E-1F53-68AD-5AFD-6F72025DB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9AAE2-1A58-7453-84F3-C9258478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39F-6B88-49B1-BF0B-8C5A69812878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A9BD2-BD94-4E6F-B7EA-03A90DCD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CCB28-2190-49C4-A1A3-8EA3A322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D2D0-2482-47A1-B91A-B948C857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9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2511-D0BA-49CC-2FBA-F11A0EBA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0133B-F702-3D93-D210-ACF858CF0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C7A9C-2B20-325C-6F4E-045028039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2E15A-68EE-53B6-6653-379D325E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39F-6B88-49B1-BF0B-8C5A69812878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14089-E04D-1004-5F99-4D0BF374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30D56-E1C6-E1C8-BD4A-A2EEB3B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D2D0-2482-47A1-B91A-B948C857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251A5-6E67-5A89-318B-BDD537FA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C08F4-92A7-73A6-C2DB-A4FDC571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3DD7-B7B0-3792-D7A6-1EB56E5A5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C39F-6B88-49B1-BF0B-8C5A69812878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C822B-E83F-4C22-DEB6-2E053583E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1E9C8-616E-F1D5-30CE-F2DDB2EE7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5D2D0-2482-47A1-B91A-B948C857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86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D33480-8D6D-982C-DBB5-05F432505BCD}"/>
              </a:ext>
            </a:extLst>
          </p:cNvPr>
          <p:cNvSpPr/>
          <p:nvPr/>
        </p:nvSpPr>
        <p:spPr>
          <a:xfrm>
            <a:off x="3614481" y="172720"/>
            <a:ext cx="41502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385912-EF9B-D447-9CB8-C32DF3C6BF02}"/>
              </a:ext>
            </a:extLst>
          </p:cNvPr>
          <p:cNvSpPr/>
          <p:nvPr/>
        </p:nvSpPr>
        <p:spPr>
          <a:xfrm>
            <a:off x="1345597" y="1096050"/>
            <a:ext cx="10328243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Normalization is a Database Technique that organize table in such a manner that will reduce redundancy &amp; dependency of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Technique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to avoid 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8000"/>
                </a:highlight>
              </a:rPr>
              <a:t>insertion, updation &amp; deletion anomaly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Normalization 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divides larger table into smaller sets of table and relate then using Relationships.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286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69DB42-B5E6-8215-0C56-BF84675A46A0}"/>
              </a:ext>
            </a:extLst>
          </p:cNvPr>
          <p:cNvSpPr/>
          <p:nvPr/>
        </p:nvSpPr>
        <p:spPr>
          <a:xfrm>
            <a:off x="4383816" y="203815"/>
            <a:ext cx="2672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Anomaly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E0265-4852-1164-A355-E8648CAAF395}"/>
              </a:ext>
            </a:extLst>
          </p:cNvPr>
          <p:cNvSpPr/>
          <p:nvPr/>
        </p:nvSpPr>
        <p:spPr>
          <a:xfrm>
            <a:off x="1616808" y="1016615"/>
            <a:ext cx="82065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Somethin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 that is not according to  Standard or Normal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71E3DD-9229-67D3-6261-CFCBEFC75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041566"/>
              </p:ext>
            </p:extLst>
          </p:nvPr>
        </p:nvGraphicFramePr>
        <p:xfrm>
          <a:off x="1695350" y="177630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572716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87610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87672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183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4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18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Bengaluru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1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Vicky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6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Mumbai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6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Narendra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059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1A4224-B073-111A-A0A9-0851C6E31E48}"/>
              </a:ext>
            </a:extLst>
          </p:cNvPr>
          <p:cNvCxnSpPr>
            <a:cxnSpLocks/>
          </p:cNvCxnSpPr>
          <p:nvPr/>
        </p:nvCxnSpPr>
        <p:spPr>
          <a:xfrm flipH="1">
            <a:off x="9823350" y="1127145"/>
            <a:ext cx="751842" cy="652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1AEFFC-691A-4610-F786-DB137C3E80E9}"/>
              </a:ext>
            </a:extLst>
          </p:cNvPr>
          <p:cNvSpPr txBox="1"/>
          <p:nvPr/>
        </p:nvSpPr>
        <p:spPr>
          <a:xfrm>
            <a:off x="10496650" y="780144"/>
            <a:ext cx="121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Not 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BF83A-F152-C214-BE6A-BBA1BBFD60FA}"/>
              </a:ext>
            </a:extLst>
          </p:cNvPr>
          <p:cNvSpPr txBox="1"/>
          <p:nvPr/>
        </p:nvSpPr>
        <p:spPr>
          <a:xfrm>
            <a:off x="1798320" y="447369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Insert: This will  not allow Null Values</a:t>
            </a:r>
          </a:p>
          <a:p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Update: Ther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is no Standard (1001 should be IT)</a:t>
            </a:r>
          </a:p>
          <a:p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Delete: Even here there is no standard (1001 needs to deleted)</a:t>
            </a:r>
          </a:p>
        </p:txBody>
      </p:sp>
    </p:spTree>
    <p:extLst>
      <p:ext uri="{BB962C8B-B14F-4D97-AF65-F5344CB8AC3E}">
        <p14:creationId xmlns:p14="http://schemas.microsoft.com/office/powerpoint/2010/main" val="110354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87A49E-7C2D-D43E-8C4C-F4774E220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628649"/>
            <a:ext cx="10231120" cy="61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6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FED837-8FAC-D29C-ADAB-384616B17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395287"/>
            <a:ext cx="84963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6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A278D-4B42-1F4B-04FF-F53A3A03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890587"/>
            <a:ext cx="84772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0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4ECA1-3AE8-5828-5ED3-137B9714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442912"/>
            <a:ext cx="85248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3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E6235-C83C-DA74-62C6-0B4D21138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442912"/>
            <a:ext cx="86106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1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A26DA-0D34-9C68-2837-02398D4A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438150"/>
            <a:ext cx="84582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3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47E542-AD60-704E-F762-8AD783A4D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80" y="347662"/>
            <a:ext cx="7010399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0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 Mishra</dc:creator>
  <cp:lastModifiedBy>Samir Mishra</cp:lastModifiedBy>
  <cp:revision>1</cp:revision>
  <dcterms:created xsi:type="dcterms:W3CDTF">2023-01-02T15:48:43Z</dcterms:created>
  <dcterms:modified xsi:type="dcterms:W3CDTF">2023-01-02T16:23:19Z</dcterms:modified>
</cp:coreProperties>
</file>