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34E"/>
    <a:srgbClr val="A40062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2329" y="1614949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04" y="3259404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0A34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39" y="187464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0A34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342103"/>
            <a:ext cx="8246070" cy="319575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499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0A34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499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5" y="19052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0A34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50" y="1814053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600" y="3280263"/>
            <a:ext cx="8188953" cy="763525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21077" y="450782"/>
            <a:ext cx="5965721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1077" y="1214307"/>
            <a:ext cx="5965721" cy="3511061"/>
          </a:xfrm>
        </p:spPr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2018-05-24T07:37:40Z</dcterms:modified>
</cp:coreProperties>
</file>