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1361" r:id="rId2"/>
    <p:sldId id="1362" r:id="rId3"/>
    <p:sldId id="1380" r:id="rId4"/>
    <p:sldId id="1511" r:id="rId5"/>
    <p:sldId id="1502" r:id="rId6"/>
    <p:sldId id="1512" r:id="rId7"/>
    <p:sldId id="1513" r:id="rId8"/>
    <p:sldId id="1514" r:id="rId9"/>
  </p:sldIdLst>
  <p:sldSz cx="9144000" cy="6858000" type="screen4x3"/>
  <p:notesSz cx="6858000" cy="9945688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3">
          <p15:clr>
            <a:srgbClr val="A4A3A4"/>
          </p15:clr>
        </p15:guide>
        <p15:guide id="4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6612" autoAdjust="0"/>
  </p:normalViewPr>
  <p:slideViewPr>
    <p:cSldViewPr snapToGrid="0">
      <p:cViewPr varScale="1">
        <p:scale>
          <a:sx n="91" d="100"/>
          <a:sy n="91" d="100"/>
        </p:scale>
        <p:origin x="13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Grid="0">
      <p:cViewPr varScale="1">
        <p:scale>
          <a:sx n="58" d="100"/>
          <a:sy n="58" d="100"/>
        </p:scale>
        <p:origin x="-1812" y="-78"/>
      </p:cViewPr>
      <p:guideLst>
        <p:guide orient="horz" pos="3127"/>
        <p:guide pos="2141"/>
        <p:guide orient="horz" pos="3133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453" y="0"/>
            <a:ext cx="2972547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404"/>
            <a:ext cx="2972547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9639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72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453" y="0"/>
            <a:ext cx="2972547" cy="4972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8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4563" y="747713"/>
            <a:ext cx="4970462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508" y="4725002"/>
            <a:ext cx="5028986" cy="44755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68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404"/>
            <a:ext cx="2972547" cy="4972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453" y="9448404"/>
            <a:ext cx="2972547" cy="4972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798AEDE-28C6-45E7-B7BE-53CCA132D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4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6268" indent="-287027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8106" indent="-229621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7348" indent="-229621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64996" indent="-228027"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24238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83481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42723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901966" indent="-228027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72697BB-BBC2-4E5A-A0E4-DE05C87CF880}" type="slidenum">
              <a:rPr lang="en-US" altLang="ko-KR" sz="1200">
                <a:latin typeface="Times New Roman" pitchFamily="18" charset="0"/>
              </a:rPr>
              <a:pPr/>
              <a:t>1</a:t>
            </a:fld>
            <a:endParaRPr lang="en-US" altLang="ko-K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8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>
            <a:lvl1pPr>
              <a:defRPr sz="4000"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547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5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9518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79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566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18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>
                <a:latin typeface="+mn-lt"/>
              </a:defRPr>
            </a:lvl4pPr>
            <a:lvl5pPr>
              <a:lnSpc>
                <a:spcPct val="100000"/>
              </a:lnSpc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18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>
                <a:latin typeface="+mn-lt"/>
              </a:defRPr>
            </a:lvl4pPr>
            <a:lvl5pPr>
              <a:lnSpc>
                <a:spcPct val="100000"/>
              </a:lnSpc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0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726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9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88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0793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30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844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06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58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667625" y="6381750"/>
            <a:ext cx="935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>
              <a:defRPr/>
            </a:pPr>
            <a:fld id="{A5721ABE-8F46-4B1C-8521-6CBCB59F3EAF}" type="slidenum">
              <a:rPr lang="en-US" altLang="ko-KR" sz="1200" smtClean="0"/>
              <a:pPr algn="r">
                <a:defRPr/>
              </a:pPr>
              <a:t>‹#›</a:t>
            </a:fld>
            <a:endParaRPr lang="en-US" altLang="ko-K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8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ü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6705600" cy="1676400"/>
          </a:xfrm>
        </p:spPr>
        <p:txBody>
          <a:bodyPr/>
          <a:lstStyle/>
          <a:p>
            <a:pPr algn="ctr"/>
            <a:r>
              <a:rPr lang="ko-KR" altLang="en-US" dirty="0"/>
              <a:t>개인별 프로젝트</a:t>
            </a:r>
            <a:br>
              <a:rPr lang="en-US" altLang="ko-KR" dirty="0"/>
            </a:br>
            <a:r>
              <a:rPr lang="en-US" altLang="ko-KR" sz="3000" dirty="0"/>
              <a:t>~ </a:t>
            </a:r>
            <a:r>
              <a:rPr lang="ko-KR" altLang="en-US" sz="3000" dirty="0"/>
              <a:t>노트북 대여 관리 시스템 </a:t>
            </a:r>
            <a:r>
              <a:rPr lang="en-US" altLang="ko-KR" sz="3000" dirty="0"/>
              <a:t>~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20201360 </a:t>
            </a:r>
            <a:r>
              <a:rPr lang="ko-KR" altLang="en-US" dirty="0">
                <a:ea typeface="굴림" charset="-127"/>
              </a:rPr>
              <a:t>전범주</a:t>
            </a:r>
          </a:p>
        </p:txBody>
      </p:sp>
    </p:spTree>
    <p:extLst>
      <p:ext uri="{BB962C8B-B14F-4D97-AF65-F5344CB8AC3E}">
        <p14:creationId xmlns:p14="http://schemas.microsoft.com/office/powerpoint/2010/main" val="24618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i="1" dirty="0"/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8219256" cy="4800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000" dirty="0"/>
              <a:t>메뉴</a:t>
            </a:r>
            <a:endParaRPr lang="en-US" altLang="ko-KR" sz="3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000" dirty="0"/>
              <a:t>구성 요소</a:t>
            </a:r>
            <a:endParaRPr lang="en-US" altLang="ko-KR" sz="3000" dirty="0"/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000" dirty="0"/>
              <a:t>관리 화면 </a:t>
            </a:r>
            <a:r>
              <a:rPr lang="en-US" altLang="ko-KR" sz="3000" dirty="0"/>
              <a:t>– Project.java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000" dirty="0"/>
              <a:t>대여 주체 </a:t>
            </a:r>
            <a:r>
              <a:rPr lang="en-US" altLang="ko-KR" sz="3000" dirty="0"/>
              <a:t>– Manager.java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000" dirty="0"/>
              <a:t>학생 </a:t>
            </a:r>
            <a:r>
              <a:rPr lang="en-US" altLang="ko-KR" sz="3000" dirty="0"/>
              <a:t>– Student.java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000" dirty="0"/>
              <a:t>노트북 </a:t>
            </a:r>
            <a:r>
              <a:rPr lang="en-US" altLang="ko-KR" sz="3000" dirty="0"/>
              <a:t>– Laptop.java</a:t>
            </a:r>
          </a:p>
        </p:txBody>
      </p:sp>
    </p:spTree>
    <p:extLst>
      <p:ext uri="{BB962C8B-B14F-4D97-AF65-F5344CB8AC3E}">
        <p14:creationId xmlns:p14="http://schemas.microsoft.com/office/powerpoint/2010/main" val="383707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1" dirty="0"/>
              <a:t>1. </a:t>
            </a:r>
            <a:r>
              <a:rPr lang="ko-KR" altLang="en-US" sz="4000" b="1" i="1" dirty="0"/>
              <a:t>메뉴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ym typeface="Wingdings" panose="05000000000000000000" pitchFamily="2" charset="2"/>
              </a:rPr>
              <a:t>1. </a:t>
            </a:r>
            <a:r>
              <a:rPr lang="ko-KR" altLang="en-US" sz="2000" dirty="0">
                <a:sym typeface="Wingdings" panose="05000000000000000000" pitchFamily="2" charset="2"/>
              </a:rPr>
              <a:t>학생 추가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</a:t>
            </a:r>
            <a:r>
              <a:rPr lang="ko-KR" altLang="en-US" dirty="0">
                <a:sym typeface="Wingdings" panose="05000000000000000000" pitchFamily="2" charset="2"/>
              </a:rPr>
              <a:t>학생 제거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3. </a:t>
            </a:r>
            <a:r>
              <a:rPr lang="ko-KR" altLang="en-US" sz="2000" dirty="0">
                <a:sym typeface="Wingdings" panose="05000000000000000000" pitchFamily="2" charset="2"/>
              </a:rPr>
              <a:t>노트북 추가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4. </a:t>
            </a:r>
            <a:r>
              <a:rPr lang="ko-KR" altLang="en-US" dirty="0">
                <a:sym typeface="Wingdings" panose="05000000000000000000" pitchFamily="2" charset="2"/>
              </a:rPr>
              <a:t>노트북 제거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5. </a:t>
            </a:r>
            <a:r>
              <a:rPr lang="ko-KR" altLang="en-US" sz="2000" dirty="0">
                <a:sym typeface="Wingdings" panose="05000000000000000000" pitchFamily="2" charset="2"/>
              </a:rPr>
              <a:t>노트북 대여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6. </a:t>
            </a:r>
            <a:r>
              <a:rPr lang="ko-KR" altLang="en-US" dirty="0">
                <a:sym typeface="Wingdings" panose="05000000000000000000" pitchFamily="2" charset="2"/>
              </a:rPr>
              <a:t>노트북 반납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7. </a:t>
            </a:r>
            <a:r>
              <a:rPr lang="ko-KR" altLang="en-US" sz="2000">
                <a:sym typeface="Wingdings" panose="05000000000000000000" pitchFamily="2" charset="2"/>
              </a:rPr>
              <a:t>관리 현황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53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1" dirty="0"/>
              <a:t>2. </a:t>
            </a:r>
            <a:r>
              <a:rPr lang="ko-KR" altLang="en-US" sz="4000" b="1" i="1" dirty="0"/>
              <a:t>구성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62389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ko-KR" altLang="en-US" sz="3000" b="1" i="1" dirty="0"/>
              <a:t>구성 요소 </a:t>
            </a:r>
            <a:r>
              <a:rPr lang="en-US" altLang="ko-KR" sz="3000" b="1" i="1" dirty="0"/>
              <a:t>– </a:t>
            </a:r>
            <a:r>
              <a:rPr lang="ko-KR" altLang="en-US" sz="3000" b="1" i="1" dirty="0"/>
              <a:t>클래스 목록</a:t>
            </a:r>
            <a:endParaRPr lang="en-US" altLang="ko-KR" sz="3000" b="1" i="1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3000" dirty="0"/>
              <a:t>관리 화면 </a:t>
            </a:r>
            <a:r>
              <a:rPr lang="en-US" altLang="ko-KR" sz="3000" dirty="0"/>
              <a:t>– Project.java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3000" dirty="0"/>
              <a:t>대여 주체 </a:t>
            </a:r>
            <a:r>
              <a:rPr lang="en-US" altLang="ko-KR" sz="3000" dirty="0"/>
              <a:t>– Manager.java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3000" dirty="0"/>
              <a:t>학생 </a:t>
            </a:r>
            <a:r>
              <a:rPr lang="en-US" altLang="ko-KR" sz="3000" dirty="0"/>
              <a:t>– Student.java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3000" dirty="0"/>
              <a:t>노트북 </a:t>
            </a:r>
            <a:r>
              <a:rPr lang="en-US" altLang="ko-KR" sz="3000" dirty="0"/>
              <a:t>– Laptop.java</a:t>
            </a:r>
          </a:p>
        </p:txBody>
      </p:sp>
    </p:spTree>
    <p:extLst>
      <p:ext uri="{BB962C8B-B14F-4D97-AF65-F5344CB8AC3E}">
        <p14:creationId xmlns:p14="http://schemas.microsoft.com/office/powerpoint/2010/main" val="357564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1" dirty="0"/>
              <a:t>2.1. </a:t>
            </a:r>
            <a:r>
              <a:rPr lang="ko-KR" altLang="en-US" sz="4000" b="1" i="1" dirty="0"/>
              <a:t>관리 화면 </a:t>
            </a:r>
            <a:r>
              <a:rPr lang="en-US" altLang="ko-KR" sz="4000" b="1" i="1" dirty="0"/>
              <a:t>– Project.java</a:t>
            </a:r>
            <a:endParaRPr lang="ko-KR" altLang="en-US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9907-7ABA-FB70-3A8B-4EEA6D27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프로그램을 실행하면 나타나는 관리 화면</a:t>
            </a:r>
            <a:endParaRPr lang="en-US" altLang="ko-KR" sz="3000" dirty="0"/>
          </a:p>
          <a:p>
            <a:r>
              <a:rPr lang="ko-KR" altLang="en-US" sz="3000" dirty="0"/>
              <a:t>가장 기본이 되는 클래스이며</a:t>
            </a:r>
            <a:r>
              <a:rPr lang="en-US" altLang="ko-KR" sz="3000" dirty="0"/>
              <a:t>, </a:t>
            </a:r>
            <a:r>
              <a:rPr lang="ko-KR" altLang="en-US" sz="3000" dirty="0"/>
              <a:t>객체 등록 및 대여 및 반납 등의 작업을 수행할 수 있는 메뉴가 나타남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8273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C4F8-EA2C-7028-861D-C952F293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1" dirty="0"/>
              <a:t>2.2. </a:t>
            </a:r>
            <a:r>
              <a:rPr lang="ko-KR" altLang="en-US" sz="3500" b="1" i="1" dirty="0"/>
              <a:t>대여 주체 </a:t>
            </a:r>
            <a:r>
              <a:rPr lang="en-US" altLang="ko-KR" sz="3500" b="1" i="1" dirty="0"/>
              <a:t>– Manager.java</a:t>
            </a:r>
            <a:endParaRPr lang="ko-KR" altLang="en-US" sz="35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16A5-B8C3-7D3C-1F44-69CF8536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노트북</a:t>
            </a:r>
            <a:r>
              <a:rPr lang="en-US" altLang="ko-KR" sz="3000" dirty="0"/>
              <a:t>(Laptop)</a:t>
            </a:r>
            <a:r>
              <a:rPr lang="ko-KR" altLang="en-US" sz="3000" dirty="0"/>
              <a:t> 및 학생</a:t>
            </a:r>
            <a:r>
              <a:rPr lang="en-US" altLang="ko-KR" sz="3000" dirty="0"/>
              <a:t>(Student)</a:t>
            </a:r>
            <a:r>
              <a:rPr lang="ko-KR" altLang="en-US" sz="3000" dirty="0"/>
              <a:t> 객체를 등록하고</a:t>
            </a:r>
            <a:r>
              <a:rPr lang="en-US" altLang="ko-KR" sz="3000" dirty="0"/>
              <a:t>, </a:t>
            </a:r>
            <a:r>
              <a:rPr lang="ko-KR" altLang="en-US" sz="3000" dirty="0"/>
              <a:t>대여 및 반납하는 작업을 실제로 수행하는 클래스</a:t>
            </a:r>
            <a:endParaRPr lang="en-US" altLang="ko-KR" sz="3000" dirty="0"/>
          </a:p>
          <a:p>
            <a:r>
              <a:rPr lang="ko-KR" altLang="en-US" sz="3000" dirty="0"/>
              <a:t>보유하고 있는 노트북의 목록과 정보</a:t>
            </a:r>
            <a:r>
              <a:rPr lang="en-US" altLang="ko-KR" sz="3000" dirty="0"/>
              <a:t>, </a:t>
            </a:r>
            <a:r>
              <a:rPr lang="ko-KR" altLang="en-US" sz="3000" dirty="0"/>
              <a:t>대여하는 학생들의 정보 등을 기록하는 </a:t>
            </a:r>
            <a:r>
              <a:rPr lang="en-US" altLang="ko-KR" sz="3000" dirty="0"/>
              <a:t>‘</a:t>
            </a:r>
            <a:r>
              <a:rPr lang="ko-KR" altLang="en-US" sz="3000" dirty="0"/>
              <a:t>대여 주체</a:t>
            </a:r>
            <a:r>
              <a:rPr lang="en-US" altLang="ko-KR" sz="3000" dirty="0"/>
              <a:t>’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2502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D746-1ECB-D0B7-B63B-DD9B4BDB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1" dirty="0"/>
              <a:t>2.3. </a:t>
            </a:r>
            <a:r>
              <a:rPr lang="ko-KR" altLang="en-US" sz="4000" b="1" i="1" dirty="0"/>
              <a:t>학생 </a:t>
            </a:r>
            <a:r>
              <a:rPr lang="en-US" altLang="ko-KR" sz="4000" b="1" i="1" dirty="0"/>
              <a:t>– Student.java</a:t>
            </a:r>
            <a:endParaRPr lang="ko-KR" altLang="en-US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7116-4AC8-C7EC-8B21-8B040F51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학생 정보를 담는 클래스</a:t>
            </a:r>
          </a:p>
        </p:txBody>
      </p:sp>
    </p:spTree>
    <p:extLst>
      <p:ext uri="{BB962C8B-B14F-4D97-AF65-F5344CB8AC3E}">
        <p14:creationId xmlns:p14="http://schemas.microsoft.com/office/powerpoint/2010/main" val="22724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3714-5C58-15FB-B980-A8654F71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1" dirty="0"/>
              <a:t>2.4. </a:t>
            </a:r>
            <a:r>
              <a:rPr lang="ko-KR" altLang="en-US" sz="4000" b="1" i="1" dirty="0"/>
              <a:t>노트북 </a:t>
            </a:r>
            <a:r>
              <a:rPr lang="en-US" altLang="ko-KR" sz="4000" b="1" i="1" dirty="0"/>
              <a:t>– Laptop.java</a:t>
            </a:r>
            <a:endParaRPr lang="ko-KR" altLang="en-US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3C83-D839-5206-2F56-57C11FB0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노트북 기종 등의 정보와</a:t>
            </a:r>
            <a:r>
              <a:rPr lang="en-US" altLang="ko-KR" sz="3000" dirty="0"/>
              <a:t> </a:t>
            </a:r>
            <a:r>
              <a:rPr lang="ko-KR" altLang="en-US" sz="3000" dirty="0"/>
              <a:t>현재 대여하고 있는 학생이 있는지</a:t>
            </a:r>
            <a:r>
              <a:rPr lang="en-US" altLang="ko-KR" sz="3000" dirty="0"/>
              <a:t>, </a:t>
            </a:r>
            <a:r>
              <a:rPr lang="ko-KR" altLang="en-US" sz="3000" dirty="0"/>
              <a:t>있으면 누구인지</a:t>
            </a:r>
            <a:r>
              <a:rPr lang="en-US" altLang="ko-KR" sz="3000" dirty="0"/>
              <a:t>, </a:t>
            </a:r>
            <a:r>
              <a:rPr lang="ko-KR" altLang="en-US" sz="3000" dirty="0"/>
              <a:t>현재 대여 가능한지 등의 정보를 담는 클래스</a:t>
            </a:r>
          </a:p>
        </p:txBody>
      </p:sp>
    </p:spTree>
    <p:extLst>
      <p:ext uri="{BB962C8B-B14F-4D97-AF65-F5344CB8AC3E}">
        <p14:creationId xmlns:p14="http://schemas.microsoft.com/office/powerpoint/2010/main" val="1060519602"/>
      </p:ext>
    </p:extLst>
  </p:cSld>
  <p:clrMapOvr>
    <a:masterClrMapping/>
  </p:clrMapOvr>
</p:sld>
</file>

<file path=ppt/theme/theme1.xml><?xml version="1.0" encoding="utf-8"?>
<a:theme xmlns:a="http://schemas.openxmlformats.org/drawingml/2006/main" name="공급체인1">
  <a:themeElements>
    <a:clrScheme name="공급체인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공급체인1">
      <a:majorFont>
        <a:latin typeface="Arial Blac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공급체인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공급체인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공급체인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html1</Template>
  <TotalTime>28603</TotalTime>
  <Words>212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Times New Roman</vt:lpstr>
      <vt:lpstr>Wingdings</vt:lpstr>
      <vt:lpstr>공급체인1</vt:lpstr>
      <vt:lpstr>개인별 프로젝트 ~ 노트북 대여 관리 시스템 ~</vt:lpstr>
      <vt:lpstr>목 차</vt:lpstr>
      <vt:lpstr>1. 메뉴</vt:lpstr>
      <vt:lpstr>2. 구성 요소</vt:lpstr>
      <vt:lpstr>2.1. 관리 화면 – Project.java</vt:lpstr>
      <vt:lpstr>2.2. 대여 주체 – Manager.java</vt:lpstr>
      <vt:lpstr>2.3. 학생 – Student.java</vt:lpstr>
      <vt:lpstr>2.4. 노트북 – Laptop.java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우훈식</dc:creator>
  <cp:lastModifiedBy>전범주</cp:lastModifiedBy>
  <cp:revision>2063</cp:revision>
  <cp:lastPrinted>2017-08-27T13:14:08Z</cp:lastPrinted>
  <dcterms:created xsi:type="dcterms:W3CDTF">1998-03-02T15:26:10Z</dcterms:created>
  <dcterms:modified xsi:type="dcterms:W3CDTF">2023-12-07T04:45:41Z</dcterms:modified>
</cp:coreProperties>
</file>