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78" r:id="rId5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245">
          <p15:clr>
            <a:srgbClr val="A4A3A4"/>
          </p15:clr>
        </p15:guide>
        <p15:guide id="3" orient="horz" pos="665">
          <p15:clr>
            <a:srgbClr val="A4A3A4"/>
          </p15:clr>
        </p15:guide>
        <p15:guide id="4" orient="horz" pos="732">
          <p15:clr>
            <a:srgbClr val="A4A3A4"/>
          </p15:clr>
        </p15:guide>
        <p15:guide id="5" orient="horz" pos="4223">
          <p15:clr>
            <a:srgbClr val="A4A3A4"/>
          </p15:clr>
        </p15:guide>
        <p15:guide id="6" orient="horz" pos="4142">
          <p15:clr>
            <a:srgbClr val="A4A3A4"/>
          </p15:clr>
        </p15:guide>
        <p15:guide id="7" orient="horz" pos="4090">
          <p15:clr>
            <a:srgbClr val="A4A3A4"/>
          </p15:clr>
        </p15:guide>
        <p15:guide id="8" orient="horz" pos="811">
          <p15:clr>
            <a:srgbClr val="A4A3A4"/>
          </p15:clr>
        </p15:guide>
        <p15:guide id="9" orient="horz" pos="2451">
          <p15:clr>
            <a:srgbClr val="A4A3A4"/>
          </p15:clr>
        </p15:guide>
        <p15:guide id="10" pos="287">
          <p15:clr>
            <a:srgbClr val="A4A3A4"/>
          </p15:clr>
        </p15:guide>
        <p15:guide id="11" pos="5473">
          <p15:clr>
            <a:srgbClr val="A4A3A4"/>
          </p15:clr>
        </p15:guide>
        <p15:guide id="12" pos="2845">
          <p15:clr>
            <a:srgbClr val="A4A3A4"/>
          </p15:clr>
        </p15:guide>
        <p15:guide id="13" pos="2915">
          <p15:clr>
            <a:srgbClr val="A4A3A4"/>
          </p15:clr>
        </p15:guide>
        <p15:guide id="14" pos="2881">
          <p15:clr>
            <a:srgbClr val="A4A3A4"/>
          </p15:clr>
        </p15:guide>
        <p15:guide id="15" pos="5504">
          <p15:clr>
            <a:srgbClr val="A4A3A4"/>
          </p15:clr>
        </p15:guide>
        <p15:guide id="16" pos="1970">
          <p15:clr>
            <a:srgbClr val="A4A3A4"/>
          </p15:clr>
        </p15:guide>
        <p15:guide id="17" pos="3790">
          <p15:clr>
            <a:srgbClr val="A4A3A4"/>
          </p15:clr>
        </p15:guide>
        <p15:guide id="18" pos="3721">
          <p15:clr>
            <a:srgbClr val="A4A3A4"/>
          </p15:clr>
        </p15:guide>
        <p15:guide id="19" pos="2037">
          <p15:clr>
            <a:srgbClr val="A4A3A4"/>
          </p15:clr>
        </p15:guide>
        <p15:guide id="20" orient="horz" pos="741">
          <p15:clr>
            <a:srgbClr val="A4A3A4"/>
          </p15:clr>
        </p15:guide>
        <p15:guide id="21" orient="horz" pos="4065">
          <p15:clr>
            <a:srgbClr val="A4A3A4"/>
          </p15:clr>
        </p15:guide>
        <p15:guide id="22" orient="horz" pos="2441">
          <p15:clr>
            <a:srgbClr val="A4A3A4"/>
          </p15:clr>
        </p15:guide>
        <p15:guide id="23" pos="2813">
          <p15:clr>
            <a:srgbClr val="A4A3A4"/>
          </p15:clr>
        </p15:guide>
        <p15:guide id="24" pos="2948">
          <p15:clr>
            <a:srgbClr val="A4A3A4"/>
          </p15:clr>
        </p15:guide>
        <p15:guide id="25" pos="2061">
          <p15:clr>
            <a:srgbClr val="A4A3A4"/>
          </p15:clr>
        </p15:guide>
        <p15:guide id="26" pos="3699">
          <p15:clr>
            <a:srgbClr val="A4A3A4"/>
          </p15:clr>
        </p15:guide>
        <p15:guide id="27" pos="1925">
          <p15:clr>
            <a:srgbClr val="A4A3A4"/>
          </p15:clr>
        </p15:guide>
        <p15:guide id="28" pos="3835">
          <p15:clr>
            <a:srgbClr val="A4A3A4"/>
          </p15:clr>
        </p15:guide>
        <p15:guide id="29" orient="horz" pos="232">
          <p15:clr>
            <a:srgbClr val="A4A3A4"/>
          </p15:clr>
        </p15:guide>
        <p15:guide id="30" orient="horz" pos="526">
          <p15:clr>
            <a:srgbClr val="A4A3A4"/>
          </p15:clr>
        </p15:guide>
        <p15:guide id="31" orient="horz" pos="582">
          <p15:clr>
            <a:srgbClr val="A4A3A4"/>
          </p15:clr>
        </p15:guide>
        <p15:guide id="32" orient="horz" pos="4225">
          <p15:clr>
            <a:srgbClr val="A4A3A4"/>
          </p15:clr>
        </p15:guide>
        <p15:guide id="33" orient="horz" pos="707">
          <p15:clr>
            <a:srgbClr val="A4A3A4"/>
          </p15:clr>
        </p15:guide>
        <p15:guide id="34" orient="horz" pos="3990">
          <p15:clr>
            <a:srgbClr val="A4A3A4"/>
          </p15:clr>
        </p15:guide>
        <p15:guide id="35" orient="horz" pos="2335">
          <p15:clr>
            <a:srgbClr val="A4A3A4"/>
          </p15:clr>
        </p15:guide>
        <p15:guide id="36" orient="horz" pos="1133">
          <p15:clr>
            <a:srgbClr val="A4A3A4"/>
          </p15:clr>
        </p15:guide>
        <p15:guide id="37" orient="horz" pos="1002">
          <p15:clr>
            <a:srgbClr val="A4A3A4"/>
          </p15:clr>
        </p15:guide>
        <p15:guide id="38" orient="horz" pos="1643">
          <p15:clr>
            <a:srgbClr val="A4A3A4"/>
          </p15:clr>
        </p15:guide>
        <p15:guide id="39" pos="54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LO" initials="DLO " lastIdx="23" clrIdx="0"/>
  <p:cmAuthor id="1" name="Rachael Willis" initials="RW" lastIdx="1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AC0EA"/>
    <a:srgbClr val="E0A0E0"/>
    <a:srgbClr val="FF0000"/>
    <a:srgbClr val="CBCCCC"/>
    <a:srgbClr val="FF9900"/>
    <a:srgbClr val="002200"/>
    <a:srgbClr val="003200"/>
    <a:srgbClr val="FFFFFF"/>
    <a:srgbClr val="551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66" autoAdjust="0"/>
    <p:restoredTop sz="95206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2058" y="102"/>
      </p:cViewPr>
      <p:guideLst>
        <p:guide orient="horz" pos="2159"/>
        <p:guide orient="horz" pos="245"/>
        <p:guide orient="horz" pos="665"/>
        <p:guide orient="horz" pos="732"/>
        <p:guide orient="horz" pos="4223"/>
        <p:guide orient="horz" pos="4142"/>
        <p:guide orient="horz" pos="4090"/>
        <p:guide orient="horz" pos="811"/>
        <p:guide orient="horz" pos="2451"/>
        <p:guide pos="287"/>
        <p:guide pos="5473"/>
        <p:guide pos="2845"/>
        <p:guide pos="2915"/>
        <p:guide pos="2881"/>
        <p:guide pos="5504"/>
        <p:guide pos="1970"/>
        <p:guide pos="3790"/>
        <p:guide pos="3721"/>
        <p:guide pos="2037"/>
        <p:guide orient="horz" pos="741"/>
        <p:guide orient="horz" pos="4065"/>
        <p:guide orient="horz" pos="2441"/>
        <p:guide pos="2813"/>
        <p:guide pos="2948"/>
        <p:guide pos="2061"/>
        <p:guide pos="3699"/>
        <p:guide pos="1925"/>
        <p:guide pos="3835"/>
        <p:guide orient="horz" pos="232"/>
        <p:guide orient="horz" pos="526"/>
        <p:guide orient="horz" pos="582"/>
        <p:guide orient="horz" pos="4225"/>
        <p:guide orient="horz" pos="707"/>
        <p:guide orient="horz" pos="3990"/>
        <p:guide orient="horz" pos="2335"/>
        <p:guide orient="horz" pos="1133"/>
        <p:guide orient="horz" pos="1002"/>
        <p:guide orient="horz" pos="1643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5E4C7717-A413-48EB-9E74-9CC8DF624EC2}" type="datetime1">
              <a:rPr lang="en-US">
                <a:latin typeface="Arial" pitchFamily="34" charset="0"/>
              </a:rPr>
              <a:pPr>
                <a:defRPr/>
              </a:pPr>
              <a:t>2/14/2018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311B6921-662F-4705-A734-0B75ECCE1C4E}" type="slidenum">
              <a:rPr lang="en-US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231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612C19A-B064-4A02-B1DD-2674A5B33712}" type="datetime1">
              <a:rPr lang="en-US" smtClean="0"/>
              <a:pPr>
                <a:defRPr/>
              </a:pPr>
              <a:t>2/14/2018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E57817C-C749-40AE-A5FD-F6A74744A7F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9062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2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3" b="13863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55614" y="1434245"/>
            <a:ext cx="4010024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90000"/>
              </a:lnSpc>
              <a:defRPr sz="3200" b="0" spc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455613" y="2504971"/>
            <a:ext cx="4010024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663206" y="1469805"/>
            <a:ext cx="3074394" cy="2061722"/>
            <a:chOff x="5728986" y="1472516"/>
            <a:chExt cx="3074394" cy="2061722"/>
          </a:xfrm>
        </p:grpSpPr>
        <p:sp>
          <p:nvSpPr>
            <p:cNvPr id="29" name="Freeform 28"/>
            <p:cNvSpPr/>
            <p:nvPr/>
          </p:nvSpPr>
          <p:spPr>
            <a:xfrm>
              <a:off x="6191575" y="1472516"/>
              <a:ext cx="2013677" cy="206172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Freeform 11"/>
            <p:cNvSpPr>
              <a:spLocks noEditPoints="1"/>
            </p:cNvSpPr>
            <p:nvPr userDrawn="1"/>
          </p:nvSpPr>
          <p:spPr bwMode="auto">
            <a:xfrm>
              <a:off x="5728986" y="2313444"/>
              <a:ext cx="3074394" cy="250623"/>
            </a:xfrm>
            <a:custGeom>
              <a:avLst/>
              <a:gdLst>
                <a:gd name="T0" fmla="*/ 46 w 1070"/>
                <a:gd name="T1" fmla="*/ 1 h 87"/>
                <a:gd name="T2" fmla="*/ 0 w 1070"/>
                <a:gd name="T3" fmla="*/ 67 h 87"/>
                <a:gd name="T4" fmla="*/ 57 w 1070"/>
                <a:gd name="T5" fmla="*/ 1 h 87"/>
                <a:gd name="T6" fmla="*/ 113 w 1070"/>
                <a:gd name="T7" fmla="*/ 69 h 87"/>
                <a:gd name="T8" fmla="*/ 104 w 1070"/>
                <a:gd name="T9" fmla="*/ 59 h 87"/>
                <a:gd name="T10" fmla="*/ 104 w 1070"/>
                <a:gd name="T11" fmla="*/ 27 h 87"/>
                <a:gd name="T12" fmla="*/ 94 w 1070"/>
                <a:gd name="T13" fmla="*/ 27 h 87"/>
                <a:gd name="T14" fmla="*/ 133 w 1070"/>
                <a:gd name="T15" fmla="*/ 31 h 87"/>
                <a:gd name="T16" fmla="*/ 145 w 1070"/>
                <a:gd name="T17" fmla="*/ 29 h 87"/>
                <a:gd name="T18" fmla="*/ 206 w 1070"/>
                <a:gd name="T19" fmla="*/ 21 h 87"/>
                <a:gd name="T20" fmla="*/ 207 w 1070"/>
                <a:gd name="T21" fmla="*/ 61 h 87"/>
                <a:gd name="T22" fmla="*/ 225 w 1070"/>
                <a:gd name="T23" fmla="*/ 44 h 87"/>
                <a:gd name="T24" fmla="*/ 241 w 1070"/>
                <a:gd name="T25" fmla="*/ 42 h 87"/>
                <a:gd name="T26" fmla="*/ 275 w 1070"/>
                <a:gd name="T27" fmla="*/ 60 h 87"/>
                <a:gd name="T28" fmla="*/ 284 w 1070"/>
                <a:gd name="T29" fmla="*/ 21 h 87"/>
                <a:gd name="T30" fmla="*/ 293 w 1070"/>
                <a:gd name="T31" fmla="*/ 47 h 87"/>
                <a:gd name="T32" fmla="*/ 313 w 1070"/>
                <a:gd name="T33" fmla="*/ 21 h 87"/>
                <a:gd name="T34" fmla="*/ 339 w 1070"/>
                <a:gd name="T35" fmla="*/ 6 h 87"/>
                <a:gd name="T36" fmla="*/ 330 w 1070"/>
                <a:gd name="T37" fmla="*/ 67 h 87"/>
                <a:gd name="T38" fmla="*/ 367 w 1070"/>
                <a:gd name="T39" fmla="*/ 68 h 87"/>
                <a:gd name="T40" fmla="*/ 367 w 1070"/>
                <a:gd name="T41" fmla="*/ 61 h 87"/>
                <a:gd name="T42" fmla="*/ 419 w 1070"/>
                <a:gd name="T43" fmla="*/ 29 h 87"/>
                <a:gd name="T44" fmla="*/ 435 w 1070"/>
                <a:gd name="T45" fmla="*/ 21 h 87"/>
                <a:gd name="T46" fmla="*/ 472 w 1070"/>
                <a:gd name="T47" fmla="*/ 20 h 87"/>
                <a:gd name="T48" fmla="*/ 460 w 1070"/>
                <a:gd name="T49" fmla="*/ 45 h 87"/>
                <a:gd name="T50" fmla="*/ 435 w 1070"/>
                <a:gd name="T51" fmla="*/ 67 h 87"/>
                <a:gd name="T52" fmla="*/ 493 w 1070"/>
                <a:gd name="T53" fmla="*/ 56 h 87"/>
                <a:gd name="T54" fmla="*/ 512 w 1070"/>
                <a:gd name="T55" fmla="*/ 20 h 87"/>
                <a:gd name="T56" fmla="*/ 503 w 1070"/>
                <a:gd name="T57" fmla="*/ 55 h 87"/>
                <a:gd name="T58" fmla="*/ 547 w 1070"/>
                <a:gd name="T59" fmla="*/ 21 h 87"/>
                <a:gd name="T60" fmla="*/ 565 w 1070"/>
                <a:gd name="T61" fmla="*/ 67 h 87"/>
                <a:gd name="T62" fmla="*/ 538 w 1070"/>
                <a:gd name="T63" fmla="*/ 21 h 87"/>
                <a:gd name="T64" fmla="*/ 609 w 1070"/>
                <a:gd name="T65" fmla="*/ 36 h 87"/>
                <a:gd name="T66" fmla="*/ 659 w 1070"/>
                <a:gd name="T67" fmla="*/ 66 h 87"/>
                <a:gd name="T68" fmla="*/ 633 w 1070"/>
                <a:gd name="T69" fmla="*/ 41 h 87"/>
                <a:gd name="T70" fmla="*/ 634 w 1070"/>
                <a:gd name="T71" fmla="*/ 35 h 87"/>
                <a:gd name="T72" fmla="*/ 669 w 1070"/>
                <a:gd name="T73" fmla="*/ 54 h 87"/>
                <a:gd name="T74" fmla="*/ 720 w 1070"/>
                <a:gd name="T75" fmla="*/ 1 h 87"/>
                <a:gd name="T76" fmla="*/ 730 w 1070"/>
                <a:gd name="T77" fmla="*/ 59 h 87"/>
                <a:gd name="T78" fmla="*/ 807 w 1070"/>
                <a:gd name="T79" fmla="*/ 41 h 87"/>
                <a:gd name="T80" fmla="*/ 790 w 1070"/>
                <a:gd name="T81" fmla="*/ 27 h 87"/>
                <a:gd name="T82" fmla="*/ 816 w 1070"/>
                <a:gd name="T83" fmla="*/ 67 h 87"/>
                <a:gd name="T84" fmla="*/ 836 w 1070"/>
                <a:gd name="T85" fmla="*/ 1 h 87"/>
                <a:gd name="T86" fmla="*/ 852 w 1070"/>
                <a:gd name="T87" fmla="*/ 21 h 87"/>
                <a:gd name="T88" fmla="*/ 878 w 1070"/>
                <a:gd name="T89" fmla="*/ 67 h 87"/>
                <a:gd name="T90" fmla="*/ 915 w 1070"/>
                <a:gd name="T91" fmla="*/ 20 h 87"/>
                <a:gd name="T92" fmla="*/ 931 w 1070"/>
                <a:gd name="T93" fmla="*/ 66 h 87"/>
                <a:gd name="T94" fmla="*/ 949 w 1070"/>
                <a:gd name="T95" fmla="*/ 21 h 87"/>
                <a:gd name="T96" fmla="*/ 949 w 1070"/>
                <a:gd name="T97" fmla="*/ 67 h 87"/>
                <a:gd name="T98" fmla="*/ 986 w 1070"/>
                <a:gd name="T99" fmla="*/ 20 h 87"/>
                <a:gd name="T100" fmla="*/ 1001 w 1070"/>
                <a:gd name="T101" fmla="*/ 66 h 87"/>
                <a:gd name="T102" fmla="*/ 1037 w 1070"/>
                <a:gd name="T103" fmla="*/ 60 h 87"/>
                <a:gd name="T104" fmla="*/ 1037 w 1070"/>
                <a:gd name="T105" fmla="*/ 1 h 87"/>
                <a:gd name="T106" fmla="*/ 1037 w 1070"/>
                <a:gd name="T107" fmla="*/ 44 h 87"/>
                <a:gd name="T108" fmla="*/ 1070 w 1070"/>
                <a:gd name="T109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70" h="87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1"/>
                  </a:lnTo>
                  <a:close/>
                  <a:moveTo>
                    <a:pt x="57" y="1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57" y="10"/>
                    <a:pt x="57" y="10"/>
                    <a:pt x="57" y="10"/>
                  </a:cubicBezTo>
                  <a:lnTo>
                    <a:pt x="57" y="1"/>
                  </a:lnTo>
                  <a:close/>
                  <a:moveTo>
                    <a:pt x="58" y="21"/>
                  </a:moveTo>
                  <a:cubicBezTo>
                    <a:pt x="67" y="21"/>
                    <a:pt x="67" y="21"/>
                    <a:pt x="67" y="21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67"/>
                    <a:pt x="58" y="67"/>
                    <a:pt x="58" y="67"/>
                  </a:cubicBezTo>
                  <a:lnTo>
                    <a:pt x="58" y="21"/>
                  </a:lnTo>
                  <a:close/>
                  <a:moveTo>
                    <a:pt x="113" y="69"/>
                  </a:moveTo>
                  <a:cubicBezTo>
                    <a:pt x="113" y="82"/>
                    <a:pt x="106" y="87"/>
                    <a:pt x="92" y="87"/>
                  </a:cubicBezTo>
                  <a:cubicBezTo>
                    <a:pt x="85" y="87"/>
                    <a:pt x="80" y="86"/>
                    <a:pt x="78" y="8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5" y="81"/>
                    <a:pt x="91" y="81"/>
                  </a:cubicBezTo>
                  <a:cubicBezTo>
                    <a:pt x="104" y="81"/>
                    <a:pt x="104" y="71"/>
                    <a:pt x="104" y="6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3" y="62"/>
                    <a:pt x="99" y="67"/>
                    <a:pt x="92" y="67"/>
                  </a:cubicBezTo>
                  <a:cubicBezTo>
                    <a:pt x="80" y="67"/>
                    <a:pt x="76" y="56"/>
                    <a:pt x="76" y="44"/>
                  </a:cubicBezTo>
                  <a:cubicBezTo>
                    <a:pt x="76" y="31"/>
                    <a:pt x="81" y="20"/>
                    <a:pt x="92" y="20"/>
                  </a:cubicBezTo>
                  <a:cubicBezTo>
                    <a:pt x="99" y="20"/>
                    <a:pt x="103" y="25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13" y="69"/>
                  </a:lnTo>
                  <a:close/>
                  <a:moveTo>
                    <a:pt x="94" y="60"/>
                  </a:moveTo>
                  <a:cubicBezTo>
                    <a:pt x="102" y="60"/>
                    <a:pt x="104" y="50"/>
                    <a:pt x="104" y="43"/>
                  </a:cubicBezTo>
                  <a:cubicBezTo>
                    <a:pt x="104" y="36"/>
                    <a:pt x="102" y="27"/>
                    <a:pt x="94" y="27"/>
                  </a:cubicBezTo>
                  <a:cubicBezTo>
                    <a:pt x="87" y="27"/>
                    <a:pt x="85" y="37"/>
                    <a:pt x="85" y="44"/>
                  </a:cubicBezTo>
                  <a:cubicBezTo>
                    <a:pt x="85" y="50"/>
                    <a:pt x="87" y="60"/>
                    <a:pt x="94" y="60"/>
                  </a:cubicBezTo>
                  <a:close/>
                  <a:moveTo>
                    <a:pt x="124" y="1"/>
                  </a:moveTo>
                  <a:cubicBezTo>
                    <a:pt x="133" y="1"/>
                    <a:pt x="133" y="1"/>
                    <a:pt x="133" y="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5" y="27"/>
                    <a:pt x="138" y="20"/>
                    <a:pt x="148" y="20"/>
                  </a:cubicBezTo>
                  <a:cubicBezTo>
                    <a:pt x="158" y="20"/>
                    <a:pt x="160" y="29"/>
                    <a:pt x="160" y="35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51" y="33"/>
                    <a:pt x="151" y="29"/>
                    <a:pt x="145" y="29"/>
                  </a:cubicBezTo>
                  <a:cubicBezTo>
                    <a:pt x="138" y="29"/>
                    <a:pt x="133" y="38"/>
                    <a:pt x="133" y="47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24" y="67"/>
                    <a:pt x="124" y="67"/>
                    <a:pt x="124" y="67"/>
                  </a:cubicBezTo>
                  <a:lnTo>
                    <a:pt x="124" y="1"/>
                  </a:lnTo>
                  <a:close/>
                  <a:moveTo>
                    <a:pt x="198" y="21"/>
                  </a:moveTo>
                  <a:cubicBezTo>
                    <a:pt x="206" y="21"/>
                    <a:pt x="206" y="21"/>
                    <a:pt x="206" y="21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12" y="20"/>
                    <a:pt x="219" y="20"/>
                  </a:cubicBezTo>
                  <a:cubicBezTo>
                    <a:pt x="230" y="20"/>
                    <a:pt x="235" y="30"/>
                    <a:pt x="235" y="43"/>
                  </a:cubicBezTo>
                  <a:cubicBezTo>
                    <a:pt x="235" y="58"/>
                    <a:pt x="229" y="68"/>
                    <a:pt x="219" y="68"/>
                  </a:cubicBezTo>
                  <a:cubicBezTo>
                    <a:pt x="211" y="68"/>
                    <a:pt x="208" y="63"/>
                    <a:pt x="207" y="61"/>
                  </a:cubicBezTo>
                  <a:cubicBezTo>
                    <a:pt x="206" y="61"/>
                    <a:pt x="206" y="61"/>
                    <a:pt x="206" y="61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198" y="87"/>
                    <a:pt x="198" y="87"/>
                    <a:pt x="198" y="87"/>
                  </a:cubicBezTo>
                  <a:lnTo>
                    <a:pt x="198" y="21"/>
                  </a:lnTo>
                  <a:close/>
                  <a:moveTo>
                    <a:pt x="216" y="61"/>
                  </a:moveTo>
                  <a:cubicBezTo>
                    <a:pt x="223" y="61"/>
                    <a:pt x="225" y="54"/>
                    <a:pt x="225" y="44"/>
                  </a:cubicBezTo>
                  <a:cubicBezTo>
                    <a:pt x="225" y="37"/>
                    <a:pt x="224" y="27"/>
                    <a:pt x="216" y="27"/>
                  </a:cubicBezTo>
                  <a:cubicBezTo>
                    <a:pt x="209" y="27"/>
                    <a:pt x="206" y="36"/>
                    <a:pt x="206" y="44"/>
                  </a:cubicBezTo>
                  <a:cubicBezTo>
                    <a:pt x="206" y="52"/>
                    <a:pt x="209" y="61"/>
                    <a:pt x="216" y="61"/>
                  </a:cubicBezTo>
                  <a:close/>
                  <a:moveTo>
                    <a:pt x="275" y="66"/>
                  </a:moveTo>
                  <a:cubicBezTo>
                    <a:pt x="271" y="67"/>
                    <a:pt x="269" y="68"/>
                    <a:pt x="264" y="68"/>
                  </a:cubicBezTo>
                  <a:cubicBezTo>
                    <a:pt x="250" y="68"/>
                    <a:pt x="241" y="60"/>
                    <a:pt x="241" y="42"/>
                  </a:cubicBezTo>
                  <a:cubicBezTo>
                    <a:pt x="241" y="22"/>
                    <a:pt x="254" y="20"/>
                    <a:pt x="260" y="20"/>
                  </a:cubicBezTo>
                  <a:cubicBezTo>
                    <a:pt x="271" y="20"/>
                    <a:pt x="276" y="28"/>
                    <a:pt x="276" y="38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9"/>
                    <a:pt x="254" y="61"/>
                    <a:pt x="266" y="61"/>
                  </a:cubicBezTo>
                  <a:cubicBezTo>
                    <a:pt x="270" y="61"/>
                    <a:pt x="273" y="60"/>
                    <a:pt x="275" y="60"/>
                  </a:cubicBezTo>
                  <a:lnTo>
                    <a:pt x="275" y="66"/>
                  </a:lnTo>
                  <a:close/>
                  <a:moveTo>
                    <a:pt x="268" y="35"/>
                  </a:moveTo>
                  <a:cubicBezTo>
                    <a:pt x="268" y="32"/>
                    <a:pt x="266" y="27"/>
                    <a:pt x="259" y="27"/>
                  </a:cubicBezTo>
                  <a:cubicBezTo>
                    <a:pt x="252" y="27"/>
                    <a:pt x="250" y="33"/>
                    <a:pt x="250" y="35"/>
                  </a:cubicBezTo>
                  <a:lnTo>
                    <a:pt x="268" y="35"/>
                  </a:lnTo>
                  <a:close/>
                  <a:moveTo>
                    <a:pt x="284" y="21"/>
                  </a:moveTo>
                  <a:cubicBezTo>
                    <a:pt x="293" y="21"/>
                    <a:pt x="293" y="21"/>
                    <a:pt x="293" y="21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5" y="27"/>
                    <a:pt x="298" y="20"/>
                    <a:pt x="307" y="20"/>
                  </a:cubicBezTo>
                  <a:cubicBezTo>
                    <a:pt x="307" y="29"/>
                    <a:pt x="307" y="29"/>
                    <a:pt x="307" y="29"/>
                  </a:cubicBezTo>
                  <a:cubicBezTo>
                    <a:pt x="300" y="29"/>
                    <a:pt x="293" y="33"/>
                    <a:pt x="293" y="47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84" y="67"/>
                    <a:pt x="284" y="67"/>
                    <a:pt x="284" y="67"/>
                  </a:cubicBezTo>
                  <a:lnTo>
                    <a:pt x="284" y="21"/>
                  </a:lnTo>
                  <a:close/>
                  <a:moveTo>
                    <a:pt x="321" y="28"/>
                  </a:moveTo>
                  <a:cubicBezTo>
                    <a:pt x="313" y="28"/>
                    <a:pt x="313" y="28"/>
                    <a:pt x="313" y="28"/>
                  </a:cubicBezTo>
                  <a:cubicBezTo>
                    <a:pt x="313" y="21"/>
                    <a:pt x="313" y="21"/>
                    <a:pt x="313" y="21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321" y="16"/>
                    <a:pt x="321" y="16"/>
                    <a:pt x="321" y="16"/>
                  </a:cubicBezTo>
                  <a:cubicBezTo>
                    <a:pt x="321" y="5"/>
                    <a:pt x="327" y="0"/>
                    <a:pt x="339" y="0"/>
                  </a:cubicBezTo>
                  <a:cubicBezTo>
                    <a:pt x="342" y="0"/>
                    <a:pt x="345" y="0"/>
                    <a:pt x="348" y="0"/>
                  </a:cubicBezTo>
                  <a:cubicBezTo>
                    <a:pt x="348" y="8"/>
                    <a:pt x="348" y="8"/>
                    <a:pt x="348" y="8"/>
                  </a:cubicBezTo>
                  <a:cubicBezTo>
                    <a:pt x="345" y="7"/>
                    <a:pt x="343" y="6"/>
                    <a:pt x="339" y="6"/>
                  </a:cubicBezTo>
                  <a:cubicBezTo>
                    <a:pt x="332" y="6"/>
                    <a:pt x="330" y="12"/>
                    <a:pt x="330" y="16"/>
                  </a:cubicBezTo>
                  <a:cubicBezTo>
                    <a:pt x="330" y="21"/>
                    <a:pt x="330" y="21"/>
                    <a:pt x="330" y="21"/>
                  </a:cubicBezTo>
                  <a:cubicBezTo>
                    <a:pt x="343" y="21"/>
                    <a:pt x="343" y="21"/>
                    <a:pt x="343" y="21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67"/>
                    <a:pt x="330" y="67"/>
                    <a:pt x="330" y="67"/>
                  </a:cubicBezTo>
                  <a:cubicBezTo>
                    <a:pt x="321" y="67"/>
                    <a:pt x="321" y="67"/>
                    <a:pt x="321" y="67"/>
                  </a:cubicBezTo>
                  <a:lnTo>
                    <a:pt x="321" y="28"/>
                  </a:lnTo>
                  <a:close/>
                  <a:moveTo>
                    <a:pt x="347" y="44"/>
                  </a:moveTo>
                  <a:cubicBezTo>
                    <a:pt x="347" y="29"/>
                    <a:pt x="353" y="20"/>
                    <a:pt x="367" y="20"/>
                  </a:cubicBezTo>
                  <a:cubicBezTo>
                    <a:pt x="381" y="20"/>
                    <a:pt x="387" y="29"/>
                    <a:pt x="387" y="44"/>
                  </a:cubicBezTo>
                  <a:cubicBezTo>
                    <a:pt x="387" y="58"/>
                    <a:pt x="381" y="68"/>
                    <a:pt x="367" y="68"/>
                  </a:cubicBezTo>
                  <a:cubicBezTo>
                    <a:pt x="353" y="68"/>
                    <a:pt x="347" y="58"/>
                    <a:pt x="347" y="44"/>
                  </a:cubicBezTo>
                  <a:close/>
                  <a:moveTo>
                    <a:pt x="367" y="61"/>
                  </a:moveTo>
                  <a:cubicBezTo>
                    <a:pt x="376" y="61"/>
                    <a:pt x="378" y="51"/>
                    <a:pt x="378" y="44"/>
                  </a:cubicBezTo>
                  <a:cubicBezTo>
                    <a:pt x="378" y="37"/>
                    <a:pt x="376" y="27"/>
                    <a:pt x="367" y="27"/>
                  </a:cubicBezTo>
                  <a:cubicBezTo>
                    <a:pt x="358" y="27"/>
                    <a:pt x="356" y="37"/>
                    <a:pt x="356" y="44"/>
                  </a:cubicBezTo>
                  <a:cubicBezTo>
                    <a:pt x="356" y="51"/>
                    <a:pt x="358" y="61"/>
                    <a:pt x="367" y="61"/>
                  </a:cubicBezTo>
                  <a:close/>
                  <a:moveTo>
                    <a:pt x="396" y="21"/>
                  </a:moveTo>
                  <a:cubicBezTo>
                    <a:pt x="405" y="21"/>
                    <a:pt x="405" y="21"/>
                    <a:pt x="405" y="21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6" y="27"/>
                    <a:pt x="410" y="20"/>
                    <a:pt x="419" y="20"/>
                  </a:cubicBezTo>
                  <a:cubicBezTo>
                    <a:pt x="419" y="29"/>
                    <a:pt x="419" y="29"/>
                    <a:pt x="419" y="29"/>
                  </a:cubicBezTo>
                  <a:cubicBezTo>
                    <a:pt x="411" y="29"/>
                    <a:pt x="405" y="33"/>
                    <a:pt x="405" y="47"/>
                  </a:cubicBezTo>
                  <a:cubicBezTo>
                    <a:pt x="405" y="67"/>
                    <a:pt x="405" y="67"/>
                    <a:pt x="405" y="67"/>
                  </a:cubicBezTo>
                  <a:cubicBezTo>
                    <a:pt x="396" y="67"/>
                    <a:pt x="396" y="67"/>
                    <a:pt x="396" y="67"/>
                  </a:cubicBezTo>
                  <a:lnTo>
                    <a:pt x="396" y="21"/>
                  </a:lnTo>
                  <a:close/>
                  <a:moveTo>
                    <a:pt x="426" y="21"/>
                  </a:moveTo>
                  <a:cubicBezTo>
                    <a:pt x="435" y="21"/>
                    <a:pt x="435" y="21"/>
                    <a:pt x="435" y="21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6" y="27"/>
                    <a:pt x="439" y="20"/>
                    <a:pt x="448" y="20"/>
                  </a:cubicBezTo>
                  <a:cubicBezTo>
                    <a:pt x="456" y="20"/>
                    <a:pt x="458" y="26"/>
                    <a:pt x="459" y="30"/>
                  </a:cubicBezTo>
                  <a:cubicBezTo>
                    <a:pt x="459" y="30"/>
                    <a:pt x="459" y="30"/>
                    <a:pt x="459" y="30"/>
                  </a:cubicBezTo>
                  <a:cubicBezTo>
                    <a:pt x="461" y="26"/>
                    <a:pt x="465" y="20"/>
                    <a:pt x="472" y="20"/>
                  </a:cubicBezTo>
                  <a:cubicBezTo>
                    <a:pt x="483" y="20"/>
                    <a:pt x="485" y="29"/>
                    <a:pt x="485" y="35"/>
                  </a:cubicBezTo>
                  <a:cubicBezTo>
                    <a:pt x="485" y="67"/>
                    <a:pt x="485" y="67"/>
                    <a:pt x="485" y="67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6" y="42"/>
                    <a:pt x="476" y="42"/>
                    <a:pt x="476" y="42"/>
                  </a:cubicBezTo>
                  <a:cubicBezTo>
                    <a:pt x="476" y="33"/>
                    <a:pt x="476" y="29"/>
                    <a:pt x="470" y="29"/>
                  </a:cubicBezTo>
                  <a:cubicBezTo>
                    <a:pt x="464" y="29"/>
                    <a:pt x="460" y="37"/>
                    <a:pt x="460" y="45"/>
                  </a:cubicBezTo>
                  <a:cubicBezTo>
                    <a:pt x="460" y="67"/>
                    <a:pt x="460" y="67"/>
                    <a:pt x="460" y="67"/>
                  </a:cubicBezTo>
                  <a:cubicBezTo>
                    <a:pt x="451" y="67"/>
                    <a:pt x="451" y="67"/>
                    <a:pt x="451" y="67"/>
                  </a:cubicBezTo>
                  <a:cubicBezTo>
                    <a:pt x="451" y="42"/>
                    <a:pt x="451" y="42"/>
                    <a:pt x="451" y="42"/>
                  </a:cubicBezTo>
                  <a:cubicBezTo>
                    <a:pt x="451" y="33"/>
                    <a:pt x="451" y="29"/>
                    <a:pt x="445" y="29"/>
                  </a:cubicBezTo>
                  <a:cubicBezTo>
                    <a:pt x="439" y="29"/>
                    <a:pt x="435" y="38"/>
                    <a:pt x="435" y="47"/>
                  </a:cubicBezTo>
                  <a:cubicBezTo>
                    <a:pt x="435" y="67"/>
                    <a:pt x="435" y="67"/>
                    <a:pt x="435" y="67"/>
                  </a:cubicBezTo>
                  <a:cubicBezTo>
                    <a:pt x="426" y="67"/>
                    <a:pt x="426" y="67"/>
                    <a:pt x="426" y="67"/>
                  </a:cubicBezTo>
                  <a:lnTo>
                    <a:pt x="426" y="21"/>
                  </a:lnTo>
                  <a:close/>
                  <a:moveTo>
                    <a:pt x="518" y="61"/>
                  </a:moveTo>
                  <a:cubicBezTo>
                    <a:pt x="518" y="61"/>
                    <a:pt x="518" y="61"/>
                    <a:pt x="518" y="61"/>
                  </a:cubicBezTo>
                  <a:cubicBezTo>
                    <a:pt x="517" y="64"/>
                    <a:pt x="513" y="68"/>
                    <a:pt x="506" y="68"/>
                  </a:cubicBezTo>
                  <a:cubicBezTo>
                    <a:pt x="498" y="68"/>
                    <a:pt x="493" y="63"/>
                    <a:pt x="493" y="56"/>
                  </a:cubicBezTo>
                  <a:cubicBezTo>
                    <a:pt x="493" y="43"/>
                    <a:pt x="507" y="41"/>
                    <a:pt x="518" y="41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8"/>
                    <a:pt x="515" y="27"/>
                    <a:pt x="511" y="27"/>
                  </a:cubicBezTo>
                  <a:cubicBezTo>
                    <a:pt x="506" y="27"/>
                    <a:pt x="504" y="30"/>
                    <a:pt x="504" y="34"/>
                  </a:cubicBezTo>
                  <a:cubicBezTo>
                    <a:pt x="495" y="34"/>
                    <a:pt x="495" y="34"/>
                    <a:pt x="495" y="34"/>
                  </a:cubicBezTo>
                  <a:cubicBezTo>
                    <a:pt x="495" y="26"/>
                    <a:pt x="499" y="20"/>
                    <a:pt x="512" y="20"/>
                  </a:cubicBezTo>
                  <a:cubicBezTo>
                    <a:pt x="527" y="20"/>
                    <a:pt x="527" y="31"/>
                    <a:pt x="527" y="35"/>
                  </a:cubicBezTo>
                  <a:cubicBezTo>
                    <a:pt x="527" y="67"/>
                    <a:pt x="527" y="67"/>
                    <a:pt x="527" y="67"/>
                  </a:cubicBezTo>
                  <a:cubicBezTo>
                    <a:pt x="518" y="67"/>
                    <a:pt x="518" y="67"/>
                    <a:pt x="518" y="67"/>
                  </a:cubicBezTo>
                  <a:lnTo>
                    <a:pt x="518" y="61"/>
                  </a:lnTo>
                  <a:close/>
                  <a:moveTo>
                    <a:pt x="517" y="46"/>
                  </a:moveTo>
                  <a:cubicBezTo>
                    <a:pt x="510" y="46"/>
                    <a:pt x="503" y="49"/>
                    <a:pt x="503" y="55"/>
                  </a:cubicBezTo>
                  <a:cubicBezTo>
                    <a:pt x="503" y="59"/>
                    <a:pt x="505" y="61"/>
                    <a:pt x="508" y="61"/>
                  </a:cubicBezTo>
                  <a:cubicBezTo>
                    <a:pt x="514" y="61"/>
                    <a:pt x="518" y="54"/>
                    <a:pt x="518" y="49"/>
                  </a:cubicBezTo>
                  <a:cubicBezTo>
                    <a:pt x="518" y="46"/>
                    <a:pt x="518" y="46"/>
                    <a:pt x="518" y="46"/>
                  </a:cubicBezTo>
                  <a:lnTo>
                    <a:pt x="517" y="46"/>
                  </a:lnTo>
                  <a:close/>
                  <a:moveTo>
                    <a:pt x="538" y="21"/>
                  </a:moveTo>
                  <a:cubicBezTo>
                    <a:pt x="547" y="21"/>
                    <a:pt x="547" y="21"/>
                    <a:pt x="547" y="2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9" y="27"/>
                    <a:pt x="552" y="20"/>
                    <a:pt x="562" y="20"/>
                  </a:cubicBezTo>
                  <a:cubicBezTo>
                    <a:pt x="572" y="20"/>
                    <a:pt x="574" y="29"/>
                    <a:pt x="574" y="35"/>
                  </a:cubicBezTo>
                  <a:cubicBezTo>
                    <a:pt x="574" y="67"/>
                    <a:pt x="574" y="67"/>
                    <a:pt x="574" y="67"/>
                  </a:cubicBezTo>
                  <a:cubicBezTo>
                    <a:pt x="565" y="67"/>
                    <a:pt x="565" y="67"/>
                    <a:pt x="565" y="67"/>
                  </a:cubicBezTo>
                  <a:cubicBezTo>
                    <a:pt x="565" y="42"/>
                    <a:pt x="565" y="42"/>
                    <a:pt x="565" y="42"/>
                  </a:cubicBezTo>
                  <a:cubicBezTo>
                    <a:pt x="565" y="33"/>
                    <a:pt x="565" y="29"/>
                    <a:pt x="559" y="29"/>
                  </a:cubicBezTo>
                  <a:cubicBezTo>
                    <a:pt x="552" y="29"/>
                    <a:pt x="547" y="38"/>
                    <a:pt x="547" y="47"/>
                  </a:cubicBezTo>
                  <a:cubicBezTo>
                    <a:pt x="547" y="67"/>
                    <a:pt x="547" y="67"/>
                    <a:pt x="547" y="67"/>
                  </a:cubicBezTo>
                  <a:cubicBezTo>
                    <a:pt x="538" y="67"/>
                    <a:pt x="538" y="67"/>
                    <a:pt x="538" y="67"/>
                  </a:cubicBezTo>
                  <a:lnTo>
                    <a:pt x="538" y="21"/>
                  </a:lnTo>
                  <a:close/>
                  <a:moveTo>
                    <a:pt x="618" y="66"/>
                  </a:moveTo>
                  <a:cubicBezTo>
                    <a:pt x="614" y="67"/>
                    <a:pt x="610" y="68"/>
                    <a:pt x="605" y="68"/>
                  </a:cubicBezTo>
                  <a:cubicBezTo>
                    <a:pt x="588" y="68"/>
                    <a:pt x="583" y="54"/>
                    <a:pt x="583" y="42"/>
                  </a:cubicBezTo>
                  <a:cubicBezTo>
                    <a:pt x="583" y="30"/>
                    <a:pt x="589" y="20"/>
                    <a:pt x="602" y="20"/>
                  </a:cubicBezTo>
                  <a:cubicBezTo>
                    <a:pt x="615" y="20"/>
                    <a:pt x="619" y="29"/>
                    <a:pt x="619" y="36"/>
                  </a:cubicBezTo>
                  <a:cubicBezTo>
                    <a:pt x="609" y="36"/>
                    <a:pt x="609" y="36"/>
                    <a:pt x="609" y="36"/>
                  </a:cubicBezTo>
                  <a:cubicBezTo>
                    <a:pt x="609" y="33"/>
                    <a:pt x="608" y="27"/>
                    <a:pt x="602" y="27"/>
                  </a:cubicBezTo>
                  <a:cubicBezTo>
                    <a:pt x="596" y="27"/>
                    <a:pt x="592" y="32"/>
                    <a:pt x="592" y="41"/>
                  </a:cubicBezTo>
                  <a:cubicBezTo>
                    <a:pt x="592" y="50"/>
                    <a:pt x="596" y="61"/>
                    <a:pt x="610" y="61"/>
                  </a:cubicBezTo>
                  <a:cubicBezTo>
                    <a:pt x="613" y="61"/>
                    <a:pt x="615" y="61"/>
                    <a:pt x="618" y="60"/>
                  </a:cubicBezTo>
                  <a:lnTo>
                    <a:pt x="618" y="66"/>
                  </a:lnTo>
                  <a:close/>
                  <a:moveTo>
                    <a:pt x="659" y="66"/>
                  </a:moveTo>
                  <a:cubicBezTo>
                    <a:pt x="655" y="67"/>
                    <a:pt x="652" y="68"/>
                    <a:pt x="647" y="68"/>
                  </a:cubicBezTo>
                  <a:cubicBezTo>
                    <a:pt x="634" y="68"/>
                    <a:pt x="625" y="60"/>
                    <a:pt x="625" y="42"/>
                  </a:cubicBezTo>
                  <a:cubicBezTo>
                    <a:pt x="625" y="22"/>
                    <a:pt x="638" y="20"/>
                    <a:pt x="643" y="20"/>
                  </a:cubicBezTo>
                  <a:cubicBezTo>
                    <a:pt x="654" y="20"/>
                    <a:pt x="660" y="28"/>
                    <a:pt x="660" y="38"/>
                  </a:cubicBezTo>
                  <a:cubicBezTo>
                    <a:pt x="660" y="41"/>
                    <a:pt x="660" y="41"/>
                    <a:pt x="660" y="41"/>
                  </a:cubicBezTo>
                  <a:cubicBezTo>
                    <a:pt x="633" y="41"/>
                    <a:pt x="633" y="41"/>
                    <a:pt x="633" y="41"/>
                  </a:cubicBezTo>
                  <a:cubicBezTo>
                    <a:pt x="633" y="49"/>
                    <a:pt x="638" y="61"/>
                    <a:pt x="650" y="61"/>
                  </a:cubicBezTo>
                  <a:cubicBezTo>
                    <a:pt x="654" y="61"/>
                    <a:pt x="657" y="60"/>
                    <a:pt x="659" y="60"/>
                  </a:cubicBezTo>
                  <a:lnTo>
                    <a:pt x="659" y="66"/>
                  </a:lnTo>
                  <a:close/>
                  <a:moveTo>
                    <a:pt x="651" y="35"/>
                  </a:moveTo>
                  <a:cubicBezTo>
                    <a:pt x="651" y="32"/>
                    <a:pt x="650" y="27"/>
                    <a:pt x="643" y="27"/>
                  </a:cubicBezTo>
                  <a:cubicBezTo>
                    <a:pt x="636" y="27"/>
                    <a:pt x="634" y="33"/>
                    <a:pt x="634" y="35"/>
                  </a:cubicBezTo>
                  <a:lnTo>
                    <a:pt x="651" y="35"/>
                  </a:lnTo>
                  <a:close/>
                  <a:moveTo>
                    <a:pt x="669" y="54"/>
                  </a:moveTo>
                  <a:cubicBezTo>
                    <a:pt x="683" y="54"/>
                    <a:pt x="683" y="54"/>
                    <a:pt x="683" y="54"/>
                  </a:cubicBezTo>
                  <a:cubicBezTo>
                    <a:pt x="683" y="67"/>
                    <a:pt x="683" y="67"/>
                    <a:pt x="683" y="67"/>
                  </a:cubicBezTo>
                  <a:cubicBezTo>
                    <a:pt x="669" y="67"/>
                    <a:pt x="669" y="67"/>
                    <a:pt x="669" y="67"/>
                  </a:cubicBezTo>
                  <a:lnTo>
                    <a:pt x="669" y="54"/>
                  </a:lnTo>
                  <a:close/>
                  <a:moveTo>
                    <a:pt x="720" y="1"/>
                  </a:moveTo>
                  <a:cubicBezTo>
                    <a:pt x="737" y="1"/>
                    <a:pt x="737" y="1"/>
                    <a:pt x="737" y="1"/>
                  </a:cubicBezTo>
                  <a:cubicBezTo>
                    <a:pt x="757" y="1"/>
                    <a:pt x="765" y="12"/>
                    <a:pt x="765" y="33"/>
                  </a:cubicBezTo>
                  <a:cubicBezTo>
                    <a:pt x="765" y="61"/>
                    <a:pt x="752" y="67"/>
                    <a:pt x="737" y="67"/>
                  </a:cubicBezTo>
                  <a:cubicBezTo>
                    <a:pt x="720" y="67"/>
                    <a:pt x="720" y="67"/>
                    <a:pt x="720" y="67"/>
                  </a:cubicBezTo>
                  <a:lnTo>
                    <a:pt x="720" y="1"/>
                  </a:lnTo>
                  <a:close/>
                  <a:moveTo>
                    <a:pt x="730" y="59"/>
                  </a:moveTo>
                  <a:cubicBezTo>
                    <a:pt x="735" y="59"/>
                    <a:pt x="735" y="59"/>
                    <a:pt x="735" y="59"/>
                  </a:cubicBezTo>
                  <a:cubicBezTo>
                    <a:pt x="747" y="59"/>
                    <a:pt x="754" y="55"/>
                    <a:pt x="754" y="34"/>
                  </a:cubicBezTo>
                  <a:cubicBezTo>
                    <a:pt x="754" y="13"/>
                    <a:pt x="747" y="8"/>
                    <a:pt x="735" y="8"/>
                  </a:cubicBezTo>
                  <a:cubicBezTo>
                    <a:pt x="730" y="8"/>
                    <a:pt x="730" y="8"/>
                    <a:pt x="730" y="8"/>
                  </a:cubicBezTo>
                  <a:lnTo>
                    <a:pt x="730" y="59"/>
                  </a:lnTo>
                  <a:close/>
                  <a:moveTo>
                    <a:pt x="806" y="66"/>
                  </a:moveTo>
                  <a:cubicBezTo>
                    <a:pt x="802" y="67"/>
                    <a:pt x="800" y="68"/>
                    <a:pt x="795" y="68"/>
                  </a:cubicBezTo>
                  <a:cubicBezTo>
                    <a:pt x="781" y="68"/>
                    <a:pt x="772" y="60"/>
                    <a:pt x="772" y="42"/>
                  </a:cubicBezTo>
                  <a:cubicBezTo>
                    <a:pt x="772" y="22"/>
                    <a:pt x="785" y="20"/>
                    <a:pt x="791" y="20"/>
                  </a:cubicBezTo>
                  <a:cubicBezTo>
                    <a:pt x="802" y="20"/>
                    <a:pt x="807" y="28"/>
                    <a:pt x="807" y="38"/>
                  </a:cubicBezTo>
                  <a:cubicBezTo>
                    <a:pt x="807" y="41"/>
                    <a:pt x="807" y="41"/>
                    <a:pt x="807" y="41"/>
                  </a:cubicBezTo>
                  <a:cubicBezTo>
                    <a:pt x="781" y="41"/>
                    <a:pt x="781" y="41"/>
                    <a:pt x="781" y="41"/>
                  </a:cubicBezTo>
                  <a:cubicBezTo>
                    <a:pt x="781" y="49"/>
                    <a:pt x="785" y="61"/>
                    <a:pt x="797" y="61"/>
                  </a:cubicBezTo>
                  <a:cubicBezTo>
                    <a:pt x="801" y="61"/>
                    <a:pt x="804" y="60"/>
                    <a:pt x="806" y="60"/>
                  </a:cubicBezTo>
                  <a:lnTo>
                    <a:pt x="806" y="66"/>
                  </a:lnTo>
                  <a:close/>
                  <a:moveTo>
                    <a:pt x="799" y="35"/>
                  </a:moveTo>
                  <a:cubicBezTo>
                    <a:pt x="799" y="32"/>
                    <a:pt x="797" y="27"/>
                    <a:pt x="790" y="27"/>
                  </a:cubicBezTo>
                  <a:cubicBezTo>
                    <a:pt x="783" y="27"/>
                    <a:pt x="781" y="33"/>
                    <a:pt x="781" y="35"/>
                  </a:cubicBezTo>
                  <a:lnTo>
                    <a:pt x="799" y="35"/>
                  </a:lnTo>
                  <a:close/>
                  <a:moveTo>
                    <a:pt x="816" y="1"/>
                  </a:moveTo>
                  <a:cubicBezTo>
                    <a:pt x="825" y="1"/>
                    <a:pt x="825" y="1"/>
                    <a:pt x="825" y="1"/>
                  </a:cubicBezTo>
                  <a:cubicBezTo>
                    <a:pt x="825" y="67"/>
                    <a:pt x="825" y="67"/>
                    <a:pt x="825" y="67"/>
                  </a:cubicBezTo>
                  <a:cubicBezTo>
                    <a:pt x="816" y="67"/>
                    <a:pt x="816" y="67"/>
                    <a:pt x="816" y="67"/>
                  </a:cubicBezTo>
                  <a:lnTo>
                    <a:pt x="816" y="1"/>
                  </a:lnTo>
                  <a:close/>
                  <a:moveTo>
                    <a:pt x="836" y="1"/>
                  </a:moveTo>
                  <a:cubicBezTo>
                    <a:pt x="847" y="1"/>
                    <a:pt x="847" y="1"/>
                    <a:pt x="847" y="1"/>
                  </a:cubicBezTo>
                  <a:cubicBezTo>
                    <a:pt x="847" y="10"/>
                    <a:pt x="847" y="10"/>
                    <a:pt x="847" y="10"/>
                  </a:cubicBezTo>
                  <a:cubicBezTo>
                    <a:pt x="836" y="10"/>
                    <a:pt x="836" y="10"/>
                    <a:pt x="836" y="10"/>
                  </a:cubicBezTo>
                  <a:lnTo>
                    <a:pt x="836" y="1"/>
                  </a:lnTo>
                  <a:close/>
                  <a:moveTo>
                    <a:pt x="837" y="21"/>
                  </a:moveTo>
                  <a:cubicBezTo>
                    <a:pt x="846" y="21"/>
                    <a:pt x="846" y="21"/>
                    <a:pt x="846" y="21"/>
                  </a:cubicBezTo>
                  <a:cubicBezTo>
                    <a:pt x="846" y="67"/>
                    <a:pt x="846" y="67"/>
                    <a:pt x="846" y="67"/>
                  </a:cubicBezTo>
                  <a:cubicBezTo>
                    <a:pt x="837" y="67"/>
                    <a:pt x="837" y="67"/>
                    <a:pt x="837" y="67"/>
                  </a:cubicBezTo>
                  <a:lnTo>
                    <a:pt x="837" y="21"/>
                  </a:lnTo>
                  <a:close/>
                  <a:moveTo>
                    <a:pt x="852" y="21"/>
                  </a:moveTo>
                  <a:cubicBezTo>
                    <a:pt x="862" y="21"/>
                    <a:pt x="862" y="21"/>
                    <a:pt x="862" y="21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85" y="21"/>
                    <a:pt x="885" y="21"/>
                    <a:pt x="885" y="21"/>
                  </a:cubicBezTo>
                  <a:cubicBezTo>
                    <a:pt x="894" y="21"/>
                    <a:pt x="894" y="21"/>
                    <a:pt x="894" y="21"/>
                  </a:cubicBezTo>
                  <a:cubicBezTo>
                    <a:pt x="878" y="67"/>
                    <a:pt x="878" y="67"/>
                    <a:pt x="878" y="67"/>
                  </a:cubicBezTo>
                  <a:cubicBezTo>
                    <a:pt x="870" y="67"/>
                    <a:pt x="870" y="67"/>
                    <a:pt x="870" y="67"/>
                  </a:cubicBezTo>
                  <a:lnTo>
                    <a:pt x="852" y="21"/>
                  </a:lnTo>
                  <a:close/>
                  <a:moveTo>
                    <a:pt x="931" y="66"/>
                  </a:moveTo>
                  <a:cubicBezTo>
                    <a:pt x="927" y="67"/>
                    <a:pt x="924" y="68"/>
                    <a:pt x="919" y="68"/>
                  </a:cubicBezTo>
                  <a:cubicBezTo>
                    <a:pt x="905" y="68"/>
                    <a:pt x="897" y="60"/>
                    <a:pt x="897" y="42"/>
                  </a:cubicBezTo>
                  <a:cubicBezTo>
                    <a:pt x="897" y="22"/>
                    <a:pt x="909" y="20"/>
                    <a:pt x="915" y="20"/>
                  </a:cubicBezTo>
                  <a:cubicBezTo>
                    <a:pt x="926" y="20"/>
                    <a:pt x="932" y="28"/>
                    <a:pt x="932" y="38"/>
                  </a:cubicBezTo>
                  <a:cubicBezTo>
                    <a:pt x="932" y="41"/>
                    <a:pt x="932" y="41"/>
                    <a:pt x="932" y="41"/>
                  </a:cubicBezTo>
                  <a:cubicBezTo>
                    <a:pt x="905" y="41"/>
                    <a:pt x="905" y="41"/>
                    <a:pt x="905" y="41"/>
                  </a:cubicBezTo>
                  <a:cubicBezTo>
                    <a:pt x="905" y="49"/>
                    <a:pt x="909" y="61"/>
                    <a:pt x="922" y="61"/>
                  </a:cubicBezTo>
                  <a:cubicBezTo>
                    <a:pt x="926" y="61"/>
                    <a:pt x="929" y="60"/>
                    <a:pt x="931" y="60"/>
                  </a:cubicBezTo>
                  <a:lnTo>
                    <a:pt x="931" y="66"/>
                  </a:lnTo>
                  <a:close/>
                  <a:moveTo>
                    <a:pt x="923" y="35"/>
                  </a:moveTo>
                  <a:cubicBezTo>
                    <a:pt x="923" y="32"/>
                    <a:pt x="921" y="27"/>
                    <a:pt x="915" y="27"/>
                  </a:cubicBezTo>
                  <a:cubicBezTo>
                    <a:pt x="908" y="27"/>
                    <a:pt x="906" y="33"/>
                    <a:pt x="906" y="35"/>
                  </a:cubicBezTo>
                  <a:lnTo>
                    <a:pt x="923" y="35"/>
                  </a:lnTo>
                  <a:close/>
                  <a:moveTo>
                    <a:pt x="940" y="21"/>
                  </a:moveTo>
                  <a:cubicBezTo>
                    <a:pt x="949" y="21"/>
                    <a:pt x="949" y="21"/>
                    <a:pt x="949" y="21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50" y="27"/>
                    <a:pt x="954" y="20"/>
                    <a:pt x="963" y="20"/>
                  </a:cubicBezTo>
                  <a:cubicBezTo>
                    <a:pt x="963" y="29"/>
                    <a:pt x="963" y="29"/>
                    <a:pt x="963" y="29"/>
                  </a:cubicBezTo>
                  <a:cubicBezTo>
                    <a:pt x="955" y="29"/>
                    <a:pt x="949" y="33"/>
                    <a:pt x="949" y="47"/>
                  </a:cubicBezTo>
                  <a:cubicBezTo>
                    <a:pt x="949" y="67"/>
                    <a:pt x="949" y="67"/>
                    <a:pt x="949" y="67"/>
                  </a:cubicBezTo>
                  <a:cubicBezTo>
                    <a:pt x="940" y="67"/>
                    <a:pt x="940" y="67"/>
                    <a:pt x="940" y="67"/>
                  </a:cubicBezTo>
                  <a:lnTo>
                    <a:pt x="940" y="21"/>
                  </a:lnTo>
                  <a:close/>
                  <a:moveTo>
                    <a:pt x="1001" y="66"/>
                  </a:moveTo>
                  <a:cubicBezTo>
                    <a:pt x="998" y="67"/>
                    <a:pt x="995" y="68"/>
                    <a:pt x="990" y="68"/>
                  </a:cubicBezTo>
                  <a:cubicBezTo>
                    <a:pt x="976" y="68"/>
                    <a:pt x="967" y="60"/>
                    <a:pt x="967" y="42"/>
                  </a:cubicBezTo>
                  <a:cubicBezTo>
                    <a:pt x="967" y="22"/>
                    <a:pt x="980" y="20"/>
                    <a:pt x="986" y="20"/>
                  </a:cubicBezTo>
                  <a:cubicBezTo>
                    <a:pt x="997" y="20"/>
                    <a:pt x="1002" y="28"/>
                    <a:pt x="1002" y="38"/>
                  </a:cubicBezTo>
                  <a:cubicBezTo>
                    <a:pt x="1002" y="41"/>
                    <a:pt x="1002" y="41"/>
                    <a:pt x="1002" y="41"/>
                  </a:cubicBezTo>
                  <a:cubicBezTo>
                    <a:pt x="976" y="41"/>
                    <a:pt x="976" y="41"/>
                    <a:pt x="976" y="41"/>
                  </a:cubicBezTo>
                  <a:cubicBezTo>
                    <a:pt x="976" y="49"/>
                    <a:pt x="980" y="61"/>
                    <a:pt x="993" y="61"/>
                  </a:cubicBezTo>
                  <a:cubicBezTo>
                    <a:pt x="997" y="61"/>
                    <a:pt x="999" y="60"/>
                    <a:pt x="1001" y="60"/>
                  </a:cubicBezTo>
                  <a:lnTo>
                    <a:pt x="1001" y="66"/>
                  </a:lnTo>
                  <a:close/>
                  <a:moveTo>
                    <a:pt x="994" y="35"/>
                  </a:moveTo>
                  <a:cubicBezTo>
                    <a:pt x="994" y="32"/>
                    <a:pt x="992" y="27"/>
                    <a:pt x="985" y="27"/>
                  </a:cubicBezTo>
                  <a:cubicBezTo>
                    <a:pt x="978" y="27"/>
                    <a:pt x="976" y="33"/>
                    <a:pt x="976" y="35"/>
                  </a:cubicBezTo>
                  <a:lnTo>
                    <a:pt x="994" y="35"/>
                  </a:lnTo>
                  <a:close/>
                  <a:moveTo>
                    <a:pt x="1037" y="60"/>
                  </a:moveTo>
                  <a:cubicBezTo>
                    <a:pt x="1037" y="60"/>
                    <a:pt x="1037" y="60"/>
                    <a:pt x="1037" y="60"/>
                  </a:cubicBezTo>
                  <a:cubicBezTo>
                    <a:pt x="1036" y="62"/>
                    <a:pt x="1032" y="68"/>
                    <a:pt x="1024" y="68"/>
                  </a:cubicBezTo>
                  <a:cubicBezTo>
                    <a:pt x="1013" y="68"/>
                    <a:pt x="1009" y="58"/>
                    <a:pt x="1009" y="45"/>
                  </a:cubicBezTo>
                  <a:cubicBezTo>
                    <a:pt x="1009" y="30"/>
                    <a:pt x="1014" y="20"/>
                    <a:pt x="1025" y="20"/>
                  </a:cubicBezTo>
                  <a:cubicBezTo>
                    <a:pt x="1032" y="20"/>
                    <a:pt x="1036" y="25"/>
                    <a:pt x="1037" y="27"/>
                  </a:cubicBezTo>
                  <a:cubicBezTo>
                    <a:pt x="1037" y="27"/>
                    <a:pt x="1037" y="27"/>
                    <a:pt x="1037" y="27"/>
                  </a:cubicBezTo>
                  <a:cubicBezTo>
                    <a:pt x="1037" y="1"/>
                    <a:pt x="1037" y="1"/>
                    <a:pt x="1037" y="1"/>
                  </a:cubicBezTo>
                  <a:cubicBezTo>
                    <a:pt x="1046" y="1"/>
                    <a:pt x="1046" y="1"/>
                    <a:pt x="1046" y="1"/>
                  </a:cubicBezTo>
                  <a:cubicBezTo>
                    <a:pt x="1046" y="67"/>
                    <a:pt x="1046" y="67"/>
                    <a:pt x="1046" y="67"/>
                  </a:cubicBezTo>
                  <a:cubicBezTo>
                    <a:pt x="1037" y="67"/>
                    <a:pt x="1037" y="67"/>
                    <a:pt x="1037" y="67"/>
                  </a:cubicBezTo>
                  <a:lnTo>
                    <a:pt x="1037" y="60"/>
                  </a:lnTo>
                  <a:close/>
                  <a:moveTo>
                    <a:pt x="1027" y="61"/>
                  </a:moveTo>
                  <a:cubicBezTo>
                    <a:pt x="1034" y="61"/>
                    <a:pt x="1037" y="51"/>
                    <a:pt x="1037" y="44"/>
                  </a:cubicBezTo>
                  <a:cubicBezTo>
                    <a:pt x="1037" y="36"/>
                    <a:pt x="1035" y="27"/>
                    <a:pt x="1027" y="27"/>
                  </a:cubicBezTo>
                  <a:cubicBezTo>
                    <a:pt x="1020" y="27"/>
                    <a:pt x="1018" y="34"/>
                    <a:pt x="1018" y="44"/>
                  </a:cubicBezTo>
                  <a:cubicBezTo>
                    <a:pt x="1018" y="51"/>
                    <a:pt x="1019" y="61"/>
                    <a:pt x="1027" y="61"/>
                  </a:cubicBezTo>
                  <a:close/>
                  <a:moveTo>
                    <a:pt x="1056" y="54"/>
                  </a:moveTo>
                  <a:cubicBezTo>
                    <a:pt x="1070" y="54"/>
                    <a:pt x="1070" y="54"/>
                    <a:pt x="1070" y="54"/>
                  </a:cubicBezTo>
                  <a:cubicBezTo>
                    <a:pt x="1070" y="67"/>
                    <a:pt x="1070" y="67"/>
                    <a:pt x="1070" y="67"/>
                  </a:cubicBezTo>
                  <a:cubicBezTo>
                    <a:pt x="1056" y="67"/>
                    <a:pt x="1056" y="67"/>
                    <a:pt x="1056" y="67"/>
                  </a:cubicBezTo>
                  <a:lnTo>
                    <a:pt x="1056" y="5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pic>
        <p:nvPicPr>
          <p:cNvPr id="82" name="Picture 8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00" y="6228000"/>
            <a:ext cx="4698000" cy="22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442" y="302741"/>
            <a:ext cx="4543634" cy="7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51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718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 -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5613" y="1909764"/>
            <a:ext cx="8232775" cy="44243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5530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881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1298530" y="3756303"/>
            <a:ext cx="4328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Design </a:t>
            </a:r>
          </a:p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Review</a:t>
            </a:r>
            <a:endParaRPr lang="en-GB" altLang="en-US" sz="1000" i="0" dirty="0">
              <a:solidFill>
                <a:schemeClr val="tx2"/>
              </a:solidFill>
            </a:endParaRPr>
          </a:p>
        </p:txBody>
      </p:sp>
      <p:sp>
        <p:nvSpPr>
          <p:cNvPr id="7" name="Rectangle 34"/>
          <p:cNvSpPr>
            <a:spLocks noChangeArrowheads="1"/>
          </p:cNvSpPr>
          <p:nvPr userDrawn="1"/>
        </p:nvSpPr>
        <p:spPr bwMode="auto">
          <a:xfrm>
            <a:off x="2201185" y="4587534"/>
            <a:ext cx="4328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Design </a:t>
            </a:r>
          </a:p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Review</a:t>
            </a:r>
            <a:endParaRPr lang="en-GB" altLang="en-US" sz="1000" i="0" dirty="0">
              <a:solidFill>
                <a:schemeClr val="tx2"/>
              </a:solidFill>
            </a:endParaRPr>
          </a:p>
        </p:txBody>
      </p:sp>
      <p:sp>
        <p:nvSpPr>
          <p:cNvPr id="8" name="Rectangle 35"/>
          <p:cNvSpPr>
            <a:spLocks noChangeArrowheads="1"/>
          </p:cNvSpPr>
          <p:nvPr userDrawn="1"/>
        </p:nvSpPr>
        <p:spPr bwMode="auto">
          <a:xfrm>
            <a:off x="3100003" y="5424621"/>
            <a:ext cx="4199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Design</a:t>
            </a:r>
          </a:p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Review</a:t>
            </a:r>
            <a:endParaRPr lang="en-GB" altLang="en-US" sz="1000" i="0" dirty="0">
              <a:solidFill>
                <a:schemeClr val="tx2"/>
              </a:solidFill>
            </a:endParaRPr>
          </a:p>
        </p:txBody>
      </p:sp>
      <p:sp>
        <p:nvSpPr>
          <p:cNvPr id="9" name="Rectangle 36"/>
          <p:cNvSpPr>
            <a:spLocks noChangeArrowheads="1"/>
          </p:cNvSpPr>
          <p:nvPr userDrawn="1"/>
        </p:nvSpPr>
        <p:spPr bwMode="auto">
          <a:xfrm>
            <a:off x="5571940" y="5428800"/>
            <a:ext cx="75982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Code</a:t>
            </a:r>
            <a:br>
              <a:rPr lang="en-GB" altLang="en-US" sz="1000" b="0" i="0" dirty="0">
                <a:solidFill>
                  <a:schemeClr val="tx2"/>
                </a:solidFill>
              </a:rPr>
            </a:br>
            <a:r>
              <a:rPr lang="en-GB" altLang="en-US" sz="1000" b="0" i="0" dirty="0">
                <a:solidFill>
                  <a:schemeClr val="tx2"/>
                </a:solidFill>
              </a:rPr>
              <a:t>Review</a:t>
            </a:r>
            <a:endParaRPr lang="en-GB" altLang="en-US" sz="1000" i="0" dirty="0">
              <a:solidFill>
                <a:schemeClr val="tx2"/>
              </a:solidFill>
            </a:endParaRPr>
          </a:p>
        </p:txBody>
      </p:sp>
      <p:sp>
        <p:nvSpPr>
          <p:cNvPr id="10" name="Rectangle 37"/>
          <p:cNvSpPr>
            <a:spLocks noChangeArrowheads="1"/>
          </p:cNvSpPr>
          <p:nvPr userDrawn="1"/>
        </p:nvSpPr>
        <p:spPr bwMode="auto">
          <a:xfrm>
            <a:off x="6489357" y="4587077"/>
            <a:ext cx="7037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Test </a:t>
            </a:r>
            <a:br>
              <a:rPr lang="en-GB" altLang="en-US" sz="1000" b="0" i="0" dirty="0">
                <a:solidFill>
                  <a:schemeClr val="tx2"/>
                </a:solidFill>
              </a:rPr>
            </a:br>
            <a:r>
              <a:rPr lang="en-GB" altLang="en-US" sz="1000" b="0" i="0" dirty="0">
                <a:solidFill>
                  <a:schemeClr val="tx2"/>
                </a:solidFill>
              </a:rPr>
              <a:t>Review</a:t>
            </a:r>
            <a:endParaRPr lang="en-GB" altLang="en-US" sz="1000" i="0" dirty="0">
              <a:solidFill>
                <a:schemeClr val="tx2"/>
              </a:solidFill>
            </a:endParaRPr>
          </a:p>
        </p:txBody>
      </p:sp>
      <p:sp>
        <p:nvSpPr>
          <p:cNvPr id="11" name="Rectangle 38"/>
          <p:cNvSpPr>
            <a:spLocks noChangeArrowheads="1"/>
          </p:cNvSpPr>
          <p:nvPr userDrawn="1"/>
        </p:nvSpPr>
        <p:spPr bwMode="auto">
          <a:xfrm>
            <a:off x="7401489" y="3755855"/>
            <a:ext cx="7037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Test </a:t>
            </a:r>
            <a:br>
              <a:rPr lang="en-GB" altLang="en-US" sz="1000" b="0" i="0" dirty="0">
                <a:solidFill>
                  <a:schemeClr val="tx2"/>
                </a:solidFill>
              </a:rPr>
            </a:br>
            <a:r>
              <a:rPr lang="en-GB" altLang="en-US" sz="1000" b="0" i="0" dirty="0">
                <a:solidFill>
                  <a:schemeClr val="tx2"/>
                </a:solidFill>
              </a:rPr>
              <a:t>Review</a:t>
            </a:r>
            <a:endParaRPr lang="en-GB" altLang="en-US" sz="1000" i="0" dirty="0">
              <a:solidFill>
                <a:schemeClr val="tx2"/>
              </a:solidFill>
            </a:endParaRPr>
          </a:p>
        </p:txBody>
      </p:sp>
      <p:sp>
        <p:nvSpPr>
          <p:cNvPr id="12" name="Rectangle 74"/>
          <p:cNvSpPr>
            <a:spLocks noChangeArrowheads="1"/>
          </p:cNvSpPr>
          <p:nvPr userDrawn="1"/>
        </p:nvSpPr>
        <p:spPr bwMode="auto">
          <a:xfrm>
            <a:off x="650478" y="3194933"/>
            <a:ext cx="6235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Scope </a:t>
            </a:r>
          </a:p>
          <a:p>
            <a:pPr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000" b="0" i="0" dirty="0">
                <a:solidFill>
                  <a:schemeClr val="tx2"/>
                </a:solidFill>
              </a:rPr>
              <a:t>Agreement</a:t>
            </a:r>
          </a:p>
        </p:txBody>
      </p:sp>
      <p:cxnSp>
        <p:nvCxnSpPr>
          <p:cNvPr id="13" name="Elbow Connector 12"/>
          <p:cNvCxnSpPr>
            <a:stCxn id="37" idx="2"/>
            <a:endCxn id="35" idx="1"/>
          </p:cNvCxnSpPr>
          <p:nvPr userDrawn="1"/>
        </p:nvCxnSpPr>
        <p:spPr>
          <a:xfrm rot="16200000" flipH="1">
            <a:off x="892398" y="2597430"/>
            <a:ext cx="524049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5" idx="2"/>
            <a:endCxn id="33" idx="1"/>
          </p:cNvCxnSpPr>
          <p:nvPr userDrawn="1"/>
        </p:nvCxnSpPr>
        <p:spPr>
          <a:xfrm rot="16200000" flipH="1">
            <a:off x="1786017" y="3427479"/>
            <a:ext cx="524049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33" idx="2"/>
            <a:endCxn id="34" idx="1"/>
          </p:cNvCxnSpPr>
          <p:nvPr userDrawn="1"/>
        </p:nvCxnSpPr>
        <p:spPr>
          <a:xfrm rot="16200000" flipH="1">
            <a:off x="2679636" y="4257528"/>
            <a:ext cx="524049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4" idx="2"/>
            <a:endCxn id="29" idx="1"/>
          </p:cNvCxnSpPr>
          <p:nvPr userDrawn="1"/>
        </p:nvCxnSpPr>
        <p:spPr>
          <a:xfrm rot="16200000" flipH="1">
            <a:off x="3573255" y="5087577"/>
            <a:ext cx="524048" cy="389619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29" idx="3"/>
            <a:endCxn id="30" idx="2"/>
          </p:cNvCxnSpPr>
          <p:nvPr userDrawn="1"/>
        </p:nvCxnSpPr>
        <p:spPr>
          <a:xfrm flipV="1">
            <a:off x="5038089" y="5016886"/>
            <a:ext cx="401524" cy="527525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0" idx="3"/>
            <a:endCxn id="31" idx="2"/>
          </p:cNvCxnSpPr>
          <p:nvPr userDrawn="1"/>
        </p:nvCxnSpPr>
        <p:spPr>
          <a:xfrm flipV="1">
            <a:off x="5943613" y="4183362"/>
            <a:ext cx="401524" cy="527524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31" idx="3"/>
            <a:endCxn id="32" idx="2"/>
          </p:cNvCxnSpPr>
          <p:nvPr userDrawn="1"/>
        </p:nvCxnSpPr>
        <p:spPr>
          <a:xfrm flipV="1">
            <a:off x="6849137" y="3349838"/>
            <a:ext cx="401524" cy="527524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2" idx="3"/>
            <a:endCxn id="36" idx="2"/>
          </p:cNvCxnSpPr>
          <p:nvPr userDrawn="1"/>
        </p:nvCxnSpPr>
        <p:spPr>
          <a:xfrm flipV="1">
            <a:off x="7754661" y="2516314"/>
            <a:ext cx="401524" cy="527524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85"/>
          <p:cNvSpPr>
            <a:spLocks/>
          </p:cNvSpPr>
          <p:nvPr userDrawn="1"/>
        </p:nvSpPr>
        <p:spPr bwMode="auto">
          <a:xfrm>
            <a:off x="8068051" y="2951276"/>
            <a:ext cx="180000" cy="180000"/>
          </a:xfrm>
          <a:custGeom>
            <a:avLst/>
            <a:gdLst>
              <a:gd name="T0" fmla="*/ 0 w 215"/>
              <a:gd name="T1" fmla="*/ 64 h 129"/>
              <a:gd name="T2" fmla="*/ 107 w 215"/>
              <a:gd name="T3" fmla="*/ 0 h 129"/>
              <a:gd name="T4" fmla="*/ 215 w 215"/>
              <a:gd name="T5" fmla="*/ 64 h 129"/>
              <a:gd name="T6" fmla="*/ 107 w 215"/>
              <a:gd name="T7" fmla="*/ 129 h 129"/>
              <a:gd name="T8" fmla="*/ 0 w 215"/>
              <a:gd name="T9" fmla="*/ 64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29">
                <a:moveTo>
                  <a:pt x="0" y="64"/>
                </a:moveTo>
                <a:lnTo>
                  <a:pt x="107" y="0"/>
                </a:lnTo>
                <a:lnTo>
                  <a:pt x="215" y="64"/>
                </a:lnTo>
                <a:lnTo>
                  <a:pt x="107" y="129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5"/>
          </a:solidFill>
          <a:ln w="19050">
            <a:solidFill>
              <a:schemeClr val="bg1"/>
            </a:solidFill>
          </a:ln>
          <a:extLst/>
        </p:spPr>
        <p:txBody>
          <a:bodyPr/>
          <a:lstStyle/>
          <a:p>
            <a:endParaRPr lang="en-GB" sz="1200" dirty="0"/>
          </a:p>
        </p:txBody>
      </p:sp>
      <p:sp>
        <p:nvSpPr>
          <p:cNvPr id="22" name="Freeform 32"/>
          <p:cNvSpPr>
            <a:spLocks/>
          </p:cNvSpPr>
          <p:nvPr userDrawn="1"/>
        </p:nvSpPr>
        <p:spPr bwMode="auto">
          <a:xfrm>
            <a:off x="7162527" y="3784400"/>
            <a:ext cx="180000" cy="180000"/>
          </a:xfrm>
          <a:custGeom>
            <a:avLst/>
            <a:gdLst>
              <a:gd name="T0" fmla="*/ 0 w 215"/>
              <a:gd name="T1" fmla="*/ 65 h 129"/>
              <a:gd name="T2" fmla="*/ 107 w 215"/>
              <a:gd name="T3" fmla="*/ 0 h 129"/>
              <a:gd name="T4" fmla="*/ 215 w 215"/>
              <a:gd name="T5" fmla="*/ 65 h 129"/>
              <a:gd name="T6" fmla="*/ 107 w 215"/>
              <a:gd name="T7" fmla="*/ 129 h 129"/>
              <a:gd name="T8" fmla="*/ 0 w 215"/>
              <a:gd name="T9" fmla="*/ 65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29">
                <a:moveTo>
                  <a:pt x="0" y="65"/>
                </a:moveTo>
                <a:lnTo>
                  <a:pt x="107" y="0"/>
                </a:lnTo>
                <a:lnTo>
                  <a:pt x="215" y="65"/>
                </a:lnTo>
                <a:lnTo>
                  <a:pt x="107" y="129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3" name="Freeform 28"/>
          <p:cNvSpPr>
            <a:spLocks/>
          </p:cNvSpPr>
          <p:nvPr userDrawn="1"/>
        </p:nvSpPr>
        <p:spPr bwMode="auto">
          <a:xfrm>
            <a:off x="5350050" y="5447481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4" name="Freeform 30"/>
          <p:cNvSpPr>
            <a:spLocks/>
          </p:cNvSpPr>
          <p:nvPr userDrawn="1"/>
        </p:nvSpPr>
        <p:spPr bwMode="auto">
          <a:xfrm>
            <a:off x="6257003" y="4616579"/>
            <a:ext cx="180000" cy="180000"/>
          </a:xfrm>
          <a:custGeom>
            <a:avLst/>
            <a:gdLst>
              <a:gd name="T0" fmla="*/ 0 w 215"/>
              <a:gd name="T1" fmla="*/ 64 h 129"/>
              <a:gd name="T2" fmla="*/ 108 w 215"/>
              <a:gd name="T3" fmla="*/ 0 h 129"/>
              <a:gd name="T4" fmla="*/ 215 w 215"/>
              <a:gd name="T5" fmla="*/ 64 h 129"/>
              <a:gd name="T6" fmla="*/ 108 w 215"/>
              <a:gd name="T7" fmla="*/ 129 h 129"/>
              <a:gd name="T8" fmla="*/ 0 w 215"/>
              <a:gd name="T9" fmla="*/ 64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29">
                <a:moveTo>
                  <a:pt x="0" y="64"/>
                </a:moveTo>
                <a:lnTo>
                  <a:pt x="108" y="0"/>
                </a:lnTo>
                <a:lnTo>
                  <a:pt x="215" y="64"/>
                </a:lnTo>
                <a:lnTo>
                  <a:pt x="108" y="129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5" name="Freeform 28"/>
          <p:cNvSpPr>
            <a:spLocks/>
          </p:cNvSpPr>
          <p:nvPr userDrawn="1"/>
        </p:nvSpPr>
        <p:spPr bwMode="auto">
          <a:xfrm>
            <a:off x="3550470" y="5447481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6" name="Freeform 28"/>
          <p:cNvSpPr>
            <a:spLocks/>
          </p:cNvSpPr>
          <p:nvPr userDrawn="1"/>
        </p:nvSpPr>
        <p:spPr bwMode="auto">
          <a:xfrm>
            <a:off x="2656851" y="4623959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7" name="Freeform 28"/>
          <p:cNvSpPr>
            <a:spLocks/>
          </p:cNvSpPr>
          <p:nvPr userDrawn="1"/>
        </p:nvSpPr>
        <p:spPr bwMode="auto">
          <a:xfrm>
            <a:off x="1756833" y="3794193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8" name="Freeform 28"/>
          <p:cNvSpPr>
            <a:spLocks/>
          </p:cNvSpPr>
          <p:nvPr userDrawn="1"/>
        </p:nvSpPr>
        <p:spPr bwMode="auto">
          <a:xfrm>
            <a:off x="872263" y="2956342"/>
            <a:ext cx="180000" cy="180000"/>
          </a:xfrm>
          <a:custGeom>
            <a:avLst/>
            <a:gdLst>
              <a:gd name="T0" fmla="*/ 0 w 216"/>
              <a:gd name="T1" fmla="*/ 65 h 130"/>
              <a:gd name="T2" fmla="*/ 108 w 216"/>
              <a:gd name="T3" fmla="*/ 0 h 130"/>
              <a:gd name="T4" fmla="*/ 216 w 216"/>
              <a:gd name="T5" fmla="*/ 65 h 130"/>
              <a:gd name="T6" fmla="*/ 108 w 216"/>
              <a:gd name="T7" fmla="*/ 130 h 130"/>
              <a:gd name="T8" fmla="*/ 0 w 216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30">
                <a:moveTo>
                  <a:pt x="0" y="65"/>
                </a:moveTo>
                <a:lnTo>
                  <a:pt x="108" y="0"/>
                </a:lnTo>
                <a:lnTo>
                  <a:pt x="216" y="65"/>
                </a:lnTo>
                <a:lnTo>
                  <a:pt x="108" y="130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200" dirty="0"/>
          </a:p>
        </p:txBody>
      </p:sp>
      <p:sp>
        <p:nvSpPr>
          <p:cNvPr id="29" name="Rectangle 5"/>
          <p:cNvSpPr>
            <a:spLocks noChangeArrowheads="1"/>
          </p:cNvSpPr>
          <p:nvPr userDrawn="1"/>
        </p:nvSpPr>
        <p:spPr bwMode="auto">
          <a:xfrm>
            <a:off x="4030089" y="5238411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>
                <a:solidFill>
                  <a:schemeClr val="accent5"/>
                </a:solidFill>
              </a:rPr>
              <a:t>CODE</a:t>
            </a:r>
            <a:br>
              <a:rPr lang="en-GB" altLang="en-US" sz="1100" b="0" i="0" spc="-20">
                <a:solidFill>
                  <a:schemeClr val="accent5"/>
                </a:solidFill>
              </a:rPr>
            </a:br>
            <a:r>
              <a:rPr lang="en-GB" altLang="en-US" sz="1100" b="0" i="0" spc="-20">
                <a:solidFill>
                  <a:schemeClr val="accent5"/>
                </a:solidFill>
              </a:rPr>
              <a:t>UNIT TEST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  <p:sp>
        <p:nvSpPr>
          <p:cNvPr id="30" name="Rectangle 12"/>
          <p:cNvSpPr>
            <a:spLocks noChangeArrowheads="1"/>
          </p:cNvSpPr>
          <p:nvPr userDrawn="1"/>
        </p:nvSpPr>
        <p:spPr bwMode="auto">
          <a:xfrm>
            <a:off x="4935613" y="4404886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 dirty="0">
                <a:solidFill>
                  <a:schemeClr val="accent5"/>
                </a:solidFill>
              </a:rPr>
              <a:t>LINK</a:t>
            </a:r>
            <a:br>
              <a:rPr lang="en-GB" altLang="en-US" sz="1100" b="0" i="0" spc="-20" dirty="0">
                <a:solidFill>
                  <a:schemeClr val="accent5"/>
                </a:solidFill>
              </a:rPr>
            </a:br>
            <a:r>
              <a:rPr lang="en-GB" altLang="en-US" sz="1100" b="0" i="0" spc="-20" dirty="0">
                <a:solidFill>
                  <a:schemeClr val="accent5"/>
                </a:solidFill>
              </a:rPr>
              <a:t>TEST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  <p:sp>
        <p:nvSpPr>
          <p:cNvPr id="31" name="Rectangle 16"/>
          <p:cNvSpPr>
            <a:spLocks noChangeArrowheads="1"/>
          </p:cNvSpPr>
          <p:nvPr userDrawn="1"/>
        </p:nvSpPr>
        <p:spPr bwMode="auto">
          <a:xfrm>
            <a:off x="5841137" y="3571362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 dirty="0">
                <a:solidFill>
                  <a:schemeClr val="accent5"/>
                </a:solidFill>
              </a:rPr>
              <a:t>ASSEMBLY</a:t>
            </a:r>
            <a:br>
              <a:rPr lang="en-GB" altLang="en-US" sz="1100" b="0" i="0" spc="-20" dirty="0">
                <a:solidFill>
                  <a:schemeClr val="accent5"/>
                </a:solidFill>
              </a:rPr>
            </a:br>
            <a:r>
              <a:rPr lang="en-GB" altLang="en-US" sz="1100" b="0" i="0" spc="-20" dirty="0">
                <a:solidFill>
                  <a:schemeClr val="accent5"/>
                </a:solidFill>
              </a:rPr>
              <a:t>TEST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  <p:sp>
        <p:nvSpPr>
          <p:cNvPr id="32" name="Rectangle 20"/>
          <p:cNvSpPr>
            <a:spLocks noChangeArrowheads="1"/>
          </p:cNvSpPr>
          <p:nvPr userDrawn="1"/>
        </p:nvSpPr>
        <p:spPr bwMode="auto">
          <a:xfrm>
            <a:off x="6746661" y="2737838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 dirty="0">
                <a:solidFill>
                  <a:schemeClr val="accent5"/>
                </a:solidFill>
              </a:rPr>
              <a:t>BUSINESS</a:t>
            </a:r>
            <a:br>
              <a:rPr lang="en-GB" altLang="en-US" sz="1100" b="0" i="0" spc="-20" dirty="0">
                <a:solidFill>
                  <a:schemeClr val="accent5"/>
                </a:solidFill>
              </a:rPr>
            </a:br>
            <a:r>
              <a:rPr lang="en-GB" altLang="en-US" sz="1100" b="0" i="0" spc="-20" dirty="0">
                <a:solidFill>
                  <a:schemeClr val="accent5"/>
                </a:solidFill>
              </a:rPr>
              <a:t>PROCESS </a:t>
            </a:r>
          </a:p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 dirty="0">
                <a:solidFill>
                  <a:schemeClr val="accent5"/>
                </a:solidFill>
              </a:rPr>
              <a:t>TEST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  <p:sp>
        <p:nvSpPr>
          <p:cNvPr id="33" name="Rectangle 44"/>
          <p:cNvSpPr>
            <a:spLocks noChangeArrowheads="1"/>
          </p:cNvSpPr>
          <p:nvPr userDrawn="1"/>
        </p:nvSpPr>
        <p:spPr bwMode="auto">
          <a:xfrm>
            <a:off x="2242851" y="3578314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>
                <a:solidFill>
                  <a:schemeClr val="accent5"/>
                </a:solidFill>
              </a:rPr>
              <a:t>FUNC.</a:t>
            </a:r>
            <a:br>
              <a:rPr lang="en-GB" altLang="en-US" sz="1100" b="0" i="0" spc="-20">
                <a:solidFill>
                  <a:schemeClr val="accent5"/>
                </a:solidFill>
              </a:rPr>
            </a:br>
            <a:r>
              <a:rPr lang="en-GB" altLang="en-US" sz="1100" b="0" i="0" spc="-20">
                <a:solidFill>
                  <a:schemeClr val="accent5"/>
                </a:solidFill>
              </a:rPr>
              <a:t>DESIGN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  <p:sp>
        <p:nvSpPr>
          <p:cNvPr id="34" name="Rectangle 48"/>
          <p:cNvSpPr>
            <a:spLocks noChangeArrowheads="1"/>
          </p:cNvSpPr>
          <p:nvPr userDrawn="1"/>
        </p:nvSpPr>
        <p:spPr bwMode="auto">
          <a:xfrm>
            <a:off x="3136470" y="4408363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 dirty="0">
                <a:solidFill>
                  <a:schemeClr val="accent5"/>
                </a:solidFill>
              </a:rPr>
              <a:t>TECH</a:t>
            </a:r>
            <a:br>
              <a:rPr lang="en-GB" altLang="en-US" sz="1100" b="0" i="0" spc="-20" dirty="0">
                <a:solidFill>
                  <a:schemeClr val="accent5"/>
                </a:solidFill>
              </a:rPr>
            </a:br>
            <a:r>
              <a:rPr lang="en-GB" altLang="en-US" sz="1100" b="0" i="0" spc="-20" dirty="0">
                <a:solidFill>
                  <a:schemeClr val="accent5"/>
                </a:solidFill>
              </a:rPr>
              <a:t>DESIGN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  <p:sp>
        <p:nvSpPr>
          <p:cNvPr id="35" name="Rectangle 80"/>
          <p:cNvSpPr>
            <a:spLocks noChangeArrowheads="1"/>
          </p:cNvSpPr>
          <p:nvPr userDrawn="1"/>
        </p:nvSpPr>
        <p:spPr bwMode="auto">
          <a:xfrm>
            <a:off x="1349232" y="2748265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>
                <a:solidFill>
                  <a:schemeClr val="accent5"/>
                </a:solidFill>
              </a:rPr>
              <a:t>HLD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  <p:sp>
        <p:nvSpPr>
          <p:cNvPr id="36" name="Rectangle 84"/>
          <p:cNvSpPr>
            <a:spLocks noChangeArrowheads="1"/>
          </p:cNvSpPr>
          <p:nvPr userDrawn="1"/>
        </p:nvSpPr>
        <p:spPr bwMode="auto">
          <a:xfrm>
            <a:off x="7652185" y="1904314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40" dirty="0">
                <a:solidFill>
                  <a:schemeClr val="accent5"/>
                </a:solidFill>
              </a:rPr>
              <a:t>USER</a:t>
            </a:r>
            <a:br>
              <a:rPr lang="en-GB" altLang="en-US" sz="1100" b="0" i="0" spc="-40" dirty="0">
                <a:solidFill>
                  <a:schemeClr val="accent5"/>
                </a:solidFill>
              </a:rPr>
            </a:br>
            <a:r>
              <a:rPr lang="en-GB" altLang="en-US" sz="1100" b="0" i="0" spc="-40" dirty="0">
                <a:solidFill>
                  <a:schemeClr val="accent5"/>
                </a:solidFill>
              </a:rPr>
              <a:t>ACCEPTANCE</a:t>
            </a:r>
            <a:br>
              <a:rPr lang="en-GB" altLang="en-US" sz="1100" b="0" i="0" spc="-40" dirty="0">
                <a:solidFill>
                  <a:schemeClr val="accent5"/>
                </a:solidFill>
              </a:rPr>
            </a:br>
            <a:r>
              <a:rPr lang="en-GB" altLang="en-US" sz="1100" b="0" i="0" spc="-40" dirty="0">
                <a:solidFill>
                  <a:schemeClr val="accent5"/>
                </a:solidFill>
              </a:rPr>
              <a:t>TEST</a:t>
            </a:r>
            <a:endParaRPr lang="en-GB" altLang="en-US" sz="1100" i="0" spc="-40" dirty="0">
              <a:solidFill>
                <a:schemeClr val="accent5"/>
              </a:solidFill>
            </a:endParaRPr>
          </a:p>
        </p:txBody>
      </p:sp>
      <p:sp>
        <p:nvSpPr>
          <p:cNvPr id="37" name="Rectangle 71"/>
          <p:cNvSpPr>
            <a:spLocks noChangeArrowheads="1"/>
          </p:cNvSpPr>
          <p:nvPr userDrawn="1"/>
        </p:nvSpPr>
        <p:spPr bwMode="auto">
          <a:xfrm>
            <a:off x="455613" y="1918216"/>
            <a:ext cx="1008000" cy="61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lIns="0" tIns="72000" rIns="0" bIns="0" anchor="ctr">
            <a:noAutofit/>
          </a:bodyPr>
          <a:lstStyle/>
          <a:p>
            <a:pPr algn="ctr" eaLnBrk="0" hangingPunct="0">
              <a:lnSpc>
                <a:spcPct val="80000"/>
              </a:lnSpc>
              <a:buClrTx/>
              <a:buFontTx/>
              <a:buNone/>
            </a:pPr>
            <a:r>
              <a:rPr lang="en-GB" altLang="en-US" sz="1100" b="0" i="0" spc="-20" dirty="0">
                <a:solidFill>
                  <a:schemeClr val="accent5"/>
                </a:solidFill>
              </a:rPr>
              <a:t>SCOPE</a:t>
            </a:r>
            <a:endParaRPr lang="en-GB" altLang="en-US" sz="1100" i="0" spc="-2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406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46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0800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6800"/>
            <a:ext cx="8232775" cy="47573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/>
              <a:t>Copyright © 2015 Accenture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4226140" y="6575425"/>
            <a:ext cx="691721" cy="128588"/>
          </a:xfrm>
        </p:spPr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88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4" y="1182021"/>
            <a:ext cx="4010114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525" y="1578022"/>
            <a:ext cx="4010114" cy="47561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4679950" y="1182021"/>
            <a:ext cx="4008438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2"/>
            <a:ext cx="4008438" cy="47561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2168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8022"/>
            <a:ext cx="4010025" cy="47561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2"/>
            <a:ext cx="4008438" cy="47561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7798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5613" y="1195200"/>
            <a:ext cx="8232775" cy="51389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8037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55613" y="1195200"/>
            <a:ext cx="4010025" cy="51389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7"/>
          </p:nvPr>
        </p:nvSpPr>
        <p:spPr>
          <a:xfrm>
            <a:off x="4679950" y="1195200"/>
            <a:ext cx="4008437" cy="51389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5975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0382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704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>
          <a:xfrm>
            <a:off x="0" y="6472009"/>
            <a:ext cx="9144000" cy="385992"/>
            <a:chOff x="0" y="6442029"/>
            <a:chExt cx="9144000" cy="385992"/>
          </a:xfrm>
        </p:grpSpPr>
        <p:pic>
          <p:nvPicPr>
            <p:cNvPr id="28" name="Picture 2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62" b="7208"/>
            <a:stretch/>
          </p:blipFill>
          <p:spPr>
            <a:xfrm>
              <a:off x="4595017" y="6442029"/>
              <a:ext cx="4548983" cy="385992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82" b="7208"/>
            <a:stretch/>
          </p:blipFill>
          <p:spPr>
            <a:xfrm>
              <a:off x="0" y="6442029"/>
              <a:ext cx="4595017" cy="385992"/>
            </a:xfrm>
            <a:prstGeom prst="rect">
              <a:avLst/>
            </a:prstGeom>
          </p:spPr>
        </p:pic>
      </p:grpSp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297984" y="6575425"/>
            <a:ext cx="548033" cy="128588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3600000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Copyright © 2015 Accenture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8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72009"/>
            <a:ext cx="9144000" cy="385992"/>
            <a:chOff x="0" y="6442029"/>
            <a:chExt cx="9144000" cy="38599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62" b="7208"/>
            <a:stretch/>
          </p:blipFill>
          <p:spPr>
            <a:xfrm>
              <a:off x="4595017" y="6442029"/>
              <a:ext cx="4548983" cy="38599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82" b="7208"/>
            <a:stretch/>
          </p:blipFill>
          <p:spPr>
            <a:xfrm>
              <a:off x="0" y="6442029"/>
              <a:ext cx="4595017" cy="385992"/>
            </a:xfrm>
            <a:prstGeom prst="rect">
              <a:avLst/>
            </a:prstGeom>
          </p:spPr>
        </p:pic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55613" y="1194794"/>
            <a:ext cx="8232775" cy="5139332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55613" y="116205"/>
            <a:ext cx="8232775" cy="1002979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4"/>
          </p:nvPr>
        </p:nvSpPr>
        <p:spPr>
          <a:xfrm>
            <a:off x="4297984" y="6575425"/>
            <a:ext cx="548033" cy="128588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3"/>
          </p:nvPr>
        </p:nvSpPr>
        <p:spPr>
          <a:xfrm>
            <a:off x="455613" y="6575425"/>
            <a:ext cx="3600000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Copyright © 2015 Accenture  All rights reserved.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0" r:id="rId2"/>
    <p:sldLayoutId id="2147483728" r:id="rId3"/>
    <p:sldLayoutId id="2147483731" r:id="rId4"/>
    <p:sldLayoutId id="2147483721" r:id="rId5"/>
    <p:sldLayoutId id="2147483725" r:id="rId6"/>
    <p:sldLayoutId id="2147483744" r:id="rId7"/>
    <p:sldLayoutId id="2147483727" r:id="rId8"/>
    <p:sldLayoutId id="2147483729" r:id="rId9"/>
    <p:sldLayoutId id="2147483724" r:id="rId10"/>
    <p:sldLayoutId id="2147483736" r:id="rId11"/>
    <p:sldLayoutId id="2147483730" r:id="rId12"/>
    <p:sldLayoutId id="2147483746" r:id="rId13"/>
    <p:sldLayoutId id="2147483749" r:id="rId14"/>
  </p:sldLayoutIdLst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800" kern="1200" spc="0" baseline="0" dirty="0" smtClean="0">
          <a:solidFill>
            <a:schemeClr val="tx1"/>
          </a:solidFill>
          <a:latin typeface="+mj-lt"/>
          <a:ea typeface="Arial" pitchFamily="-105" charset="-52"/>
          <a:cs typeface="Arial" pitchFamily="34" charset="0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17621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1pPr>
      <a:lvl2pPr marL="361950" indent="-185738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2pPr>
      <a:lvl3pPr marL="53816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3pPr>
      <a:lvl4pPr marL="715963" indent="-17780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4pPr>
      <a:lvl5pPr marL="900113" indent="-18415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0CBDC3A-D49F-4631-A8C7-55D59B33E5F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solidFill>
                  <a:schemeClr val="bg1"/>
                </a:solidFill>
              </a:rPr>
              <a:t>Module 2 homework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lv-LV" dirty="0">
                <a:solidFill>
                  <a:schemeClr val="accent4"/>
                </a:solidFill>
              </a:rPr>
              <a:t>Choose one of two: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5613" y="1695046"/>
            <a:ext cx="4010025" cy="602912"/>
          </a:xfrm>
          <a:prstGeom prst="rect">
            <a:avLst/>
          </a:prstGeom>
        </p:spPr>
        <p:txBody>
          <a:bodyPr vert="horz" lIns="0" tIns="45720" rIns="0" bIns="0" numCol="1" rtlCol="0">
            <a:noAutofit/>
          </a:bodyPr>
          <a:lstStyle>
            <a:lvl1pPr marL="266700" indent="-177800" eaLnBrk="1" hangingPunct="1">
              <a:spcBef>
                <a:spcPts val="1200"/>
              </a:spcBef>
              <a:buFont typeface="Arial" pitchFamily="34" charset="0"/>
              <a:buChar char="•"/>
              <a:defRPr sz="18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lvl="1" indent="-185738" eaLnBrk="1" hangingPunct="1">
              <a:spcBef>
                <a:spcPts val="12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eaLnBrk="1" hangingPunct="1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eaLnBrk="1" hangingPunct="1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eaLnBrk="1" hangingPunct="1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lv-LV" dirty="0">
                <a:solidFill>
                  <a:schemeClr val="accent2"/>
                </a:solidFill>
              </a:rPr>
              <a:t>DevOps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679950" y="1695046"/>
            <a:ext cx="4291931" cy="1209398"/>
          </a:xfrm>
          <a:prstGeom prst="rect">
            <a:avLst/>
          </a:prstGeom>
        </p:spPr>
        <p:txBody>
          <a:bodyPr vert="horz" lIns="0" tIns="45720" rIns="0" bIns="0" numCol="1" rtlCol="0">
            <a:noAutofit/>
          </a:bodyPr>
          <a:lstStyle>
            <a:lvl1pPr marL="266700" indent="-177800" eaLnBrk="1" hangingPunct="1">
              <a:spcBef>
                <a:spcPts val="1200"/>
              </a:spcBef>
              <a:buFont typeface="Arial" pitchFamily="34" charset="0"/>
              <a:buChar char="•"/>
              <a:defRPr sz="18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lvl="1" indent="-185738" eaLnBrk="1" hangingPunct="1">
              <a:spcBef>
                <a:spcPts val="12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eaLnBrk="1" hangingPunct="1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eaLnBrk="1" hangingPunct="1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eaLnBrk="1" hangingPunct="1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lv-LV" dirty="0">
                <a:solidFill>
                  <a:schemeClr val="accent2"/>
                </a:solidFill>
              </a:rPr>
              <a:t>Dev</a:t>
            </a:r>
            <a:endParaRPr lang="en-US" dirty="0">
              <a:solidFill>
                <a:schemeClr val="accent2"/>
              </a:solidFill>
            </a:endParaRPr>
          </a:p>
          <a:p>
            <a:pPr marL="182563" indent="-182563"/>
            <a:r>
              <a:rPr lang="en-US" sz="1600" dirty="0">
                <a:solidFill>
                  <a:schemeClr val="bg1"/>
                </a:solidFill>
              </a:rPr>
              <a:t>Make </a:t>
            </a:r>
            <a:r>
              <a:rPr lang="lv-LV" sz="1600" dirty="0">
                <a:solidFill>
                  <a:schemeClr val="bg1"/>
                </a:solidFill>
              </a:rPr>
              <a:t>G</a:t>
            </a:r>
            <a:r>
              <a:rPr lang="en-US" sz="1600" dirty="0">
                <a:solidFill>
                  <a:schemeClr val="bg1"/>
                </a:solidFill>
              </a:rPr>
              <a:t>it repo</a:t>
            </a:r>
            <a:r>
              <a:rPr lang="lv-LV" sz="1600" dirty="0">
                <a:solidFill>
                  <a:schemeClr val="bg1"/>
                </a:solidFill>
              </a:rPr>
              <a:t> (GitHub, GitLab etc.)</a:t>
            </a:r>
            <a:endParaRPr lang="en-US" sz="1600" dirty="0">
              <a:solidFill>
                <a:schemeClr val="bg1"/>
              </a:solidFill>
            </a:endParaRPr>
          </a:p>
          <a:p>
            <a:pPr marL="182563" indent="-182563"/>
            <a:r>
              <a:rPr lang="lv-LV" sz="1600" dirty="0">
                <a:solidFill>
                  <a:schemeClr val="bg1"/>
                </a:solidFill>
              </a:rPr>
              <a:t>Write </a:t>
            </a:r>
            <a:r>
              <a:rPr lang="en-US" sz="1600" dirty="0">
                <a:solidFill>
                  <a:schemeClr val="bg1"/>
                </a:solidFill>
              </a:rPr>
              <a:t>Java </a:t>
            </a:r>
            <a:r>
              <a:rPr lang="lv-LV" sz="1600" dirty="0">
                <a:solidFill>
                  <a:schemeClr val="bg1"/>
                </a:solidFill>
              </a:rPr>
              <a:t>commandline </a:t>
            </a:r>
            <a:r>
              <a:rPr lang="en-US" sz="1600" dirty="0">
                <a:solidFill>
                  <a:schemeClr val="bg1"/>
                </a:solidFill>
              </a:rPr>
              <a:t>app from scratch</a:t>
            </a:r>
          </a:p>
          <a:p>
            <a:pPr marL="182563" indent="-182563"/>
            <a:r>
              <a:rPr lang="en-US" sz="1600" dirty="0">
                <a:solidFill>
                  <a:schemeClr val="bg1"/>
                </a:solidFill>
              </a:rPr>
              <a:t>Compile </a:t>
            </a:r>
            <a:r>
              <a:rPr lang="lv-LV" sz="1600" dirty="0">
                <a:solidFill>
                  <a:schemeClr val="bg1"/>
                </a:solidFill>
              </a:rPr>
              <a:t>Java class</a:t>
            </a:r>
          </a:p>
          <a:p>
            <a:pPr marL="182563" indent="-182563"/>
            <a:r>
              <a:rPr lang="lv-LV" sz="1600" dirty="0">
                <a:solidFill>
                  <a:schemeClr val="bg1"/>
                </a:solidFill>
              </a:rPr>
              <a:t>Execute </a:t>
            </a:r>
            <a:r>
              <a:rPr lang="en-US" sz="1600" dirty="0">
                <a:solidFill>
                  <a:schemeClr val="bg1"/>
                </a:solidFill>
              </a:rPr>
              <a:t>from </a:t>
            </a:r>
            <a:r>
              <a:rPr lang="en-US" sz="1600" dirty="0" err="1">
                <a:solidFill>
                  <a:schemeClr val="bg1"/>
                </a:solidFill>
              </a:rPr>
              <a:t>commandline</a:t>
            </a:r>
            <a:endParaRPr lang="lv-LV" sz="1600" dirty="0">
              <a:solidFill>
                <a:schemeClr val="bg1"/>
              </a:solidFill>
            </a:endParaRPr>
          </a:p>
          <a:p>
            <a:pPr marL="182563" indent="-182563"/>
            <a:r>
              <a:rPr lang="lv-LV" sz="1600" dirty="0">
                <a:solidFill>
                  <a:schemeClr val="bg1"/>
                </a:solidFill>
              </a:rPr>
              <a:t>App prints «Hello World!»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471984" y="1791870"/>
            <a:ext cx="0" cy="4091330"/>
          </a:xfrm>
          <a:prstGeom prst="line">
            <a:avLst/>
          </a:prstGeom>
          <a:ln w="12700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506347" y="2100676"/>
            <a:ext cx="4010025" cy="3482102"/>
          </a:xfrm>
          <a:prstGeom prst="rect">
            <a:avLst/>
          </a:prstGeom>
        </p:spPr>
        <p:txBody>
          <a:bodyPr vert="horz" lIns="0" tIns="45720" rIns="0" bIns="0" numCol="1" rtlCol="0">
            <a:noAutofit/>
          </a:bodyPr>
          <a:lstStyle>
            <a:lvl1pPr marL="266700" indent="-177800" eaLnBrk="1" hangingPunct="1">
              <a:spcBef>
                <a:spcPts val="1200"/>
              </a:spcBef>
              <a:buFont typeface="Arial" pitchFamily="34" charset="0"/>
              <a:buChar char="•"/>
              <a:defRPr sz="18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lvl="1" indent="-185738" eaLnBrk="1" hangingPunct="1">
              <a:spcBef>
                <a:spcPts val="12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eaLnBrk="1" hangingPunct="1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eaLnBrk="1" hangingPunct="1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eaLnBrk="1" hangingPunct="1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9pPr>
          </a:lstStyle>
          <a:p>
            <a:pPr marL="182563" indent="-182563"/>
            <a:r>
              <a:rPr lang="en-US" sz="1600" dirty="0">
                <a:solidFill>
                  <a:schemeClr val="bg1"/>
                </a:solidFill>
              </a:rPr>
              <a:t>Setup </a:t>
            </a:r>
            <a:r>
              <a:rPr lang="lv-LV" sz="1600" dirty="0">
                <a:solidFill>
                  <a:schemeClr val="bg1"/>
                </a:solidFill>
              </a:rPr>
              <a:t>G</a:t>
            </a:r>
            <a:r>
              <a:rPr lang="en-US" sz="1600" dirty="0" err="1">
                <a:solidFill>
                  <a:schemeClr val="bg1"/>
                </a:solidFill>
              </a:rPr>
              <a:t>errit</a:t>
            </a:r>
            <a:r>
              <a:rPr lang="en-US" sz="1600" dirty="0">
                <a:solidFill>
                  <a:schemeClr val="bg1"/>
                </a:solidFill>
              </a:rPr>
              <a:t> on free tier in </a:t>
            </a:r>
            <a:r>
              <a:rPr lang="lv-LV" sz="1600" dirty="0">
                <a:solidFill>
                  <a:schemeClr val="bg1"/>
                </a:solidFill>
              </a:rPr>
              <a:t>AWS </a:t>
            </a:r>
            <a:r>
              <a:rPr lang="en-US" sz="1600" dirty="0">
                <a:solidFill>
                  <a:schemeClr val="bg1"/>
                </a:solidFill>
              </a:rPr>
              <a:t>or laptop </a:t>
            </a:r>
          </a:p>
          <a:p>
            <a:pPr marL="182563" indent="-182563"/>
            <a:r>
              <a:rPr lang="en-US" sz="1600" dirty="0">
                <a:solidFill>
                  <a:schemeClr val="bg1"/>
                </a:solidFill>
              </a:rPr>
              <a:t>Configure </a:t>
            </a:r>
            <a:r>
              <a:rPr lang="lv-LV" sz="1600" dirty="0">
                <a:solidFill>
                  <a:schemeClr val="bg1"/>
                </a:solidFill>
              </a:rPr>
              <a:t>new G</a:t>
            </a:r>
            <a:r>
              <a:rPr lang="en-US" sz="1600" dirty="0" err="1">
                <a:solidFill>
                  <a:schemeClr val="bg1"/>
                </a:solidFill>
              </a:rPr>
              <a:t>errit</a:t>
            </a:r>
            <a:r>
              <a:rPr lang="en-US" sz="1600" dirty="0">
                <a:solidFill>
                  <a:schemeClr val="bg1"/>
                </a:solidFill>
              </a:rPr>
              <a:t> project </a:t>
            </a:r>
          </a:p>
          <a:p>
            <a:pPr marL="182563" indent="-182563"/>
            <a:r>
              <a:rPr lang="en-US" sz="1600" dirty="0">
                <a:solidFill>
                  <a:schemeClr val="bg1"/>
                </a:solidFill>
              </a:rPr>
              <a:t>Configure code review policy/rule </a:t>
            </a:r>
          </a:p>
          <a:p>
            <a:pPr marL="182563" indent="-182563"/>
            <a:r>
              <a:rPr lang="lv-LV" sz="1600" dirty="0">
                <a:solidFill>
                  <a:schemeClr val="bg1"/>
                </a:solidFill>
              </a:rPr>
              <a:t>Commit </a:t>
            </a:r>
            <a:r>
              <a:rPr lang="en-US" sz="1600" dirty="0">
                <a:solidFill>
                  <a:schemeClr val="bg1"/>
                </a:solidFill>
              </a:rPr>
              <a:t>file to </a:t>
            </a:r>
            <a:r>
              <a:rPr lang="lv-LV" sz="1600" dirty="0">
                <a:solidFill>
                  <a:schemeClr val="bg1"/>
                </a:solidFill>
              </a:rPr>
              <a:t>new project</a:t>
            </a:r>
          </a:p>
          <a:p>
            <a:pPr marL="182563" indent="-182563"/>
            <a:r>
              <a:rPr lang="en-US" sz="1600" dirty="0">
                <a:solidFill>
                  <a:schemeClr val="bg1"/>
                </a:solidFill>
              </a:rPr>
              <a:t>Test code review rule</a:t>
            </a:r>
            <a:r>
              <a:rPr lang="lv-LV" sz="1600" dirty="0">
                <a:solidFill>
                  <a:schemeClr val="bg1"/>
                </a:solidFill>
              </a:rPr>
              <a:t> with 2 users (commiter and reviewer)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78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a7249ff9137735267271cf6681d731abd3c386"/>
  <p:tag name="ISPRING_RESOURCE_PATHS_HASH_PRESENTER" val="82532151e9c97188e16f22f45bdf5aa2725d346"/>
</p:tagLst>
</file>

<file path=ppt/theme/theme1.xml><?xml version="1.0" encoding="utf-8"?>
<a:theme xmlns:a="http://schemas.openxmlformats.org/drawingml/2006/main" name="15-1066 DevOps Academy">
  <a:themeElements>
    <a:clrScheme name="Custom 2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00A000"/>
      </a:accent1>
      <a:accent2>
        <a:srgbClr val="FF9900"/>
      </a:accent2>
      <a:accent3>
        <a:srgbClr val="6688BB"/>
      </a:accent3>
      <a:accent4>
        <a:srgbClr val="AADDEE"/>
      </a:accent4>
      <a:accent5>
        <a:srgbClr val="003344"/>
      </a:accent5>
      <a:accent6>
        <a:srgbClr val="FF0000"/>
      </a:accent6>
      <a:hlink>
        <a:srgbClr val="00A000"/>
      </a:hlink>
      <a:folHlink>
        <a:srgbClr val="7788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accent2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3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7E91B2DE958F4F9211A65068FA25C3" ma:contentTypeVersion="2" ma:contentTypeDescription="Create a new document." ma:contentTypeScope="" ma:versionID="1d77186cc3d32b655c885c2efbfdfe14">
  <xsd:schema xmlns:xsd="http://www.w3.org/2001/XMLSchema" xmlns:xs="http://www.w3.org/2001/XMLSchema" xmlns:p="http://schemas.microsoft.com/office/2006/metadata/properties" xmlns:ns2="728cf644-7184-48a5-99a2-fffa6161b7cb" targetNamespace="http://schemas.microsoft.com/office/2006/metadata/properties" ma:root="true" ma:fieldsID="e491d1e96765a2d2a8dd2af1a59a0c2a" ns2:_="">
    <xsd:import namespace="728cf644-7184-48a5-99a2-fffa6161b7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8cf644-7184-48a5-99a2-fffa6161b7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F8FF39-A5D2-4C20-89CA-E0BB61C0992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28cf644-7184-48a5-99a2-fffa6161b7cb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C1B02FC-FC52-4FDE-8127-FAAD0D558B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8cf644-7184-48a5-99a2-fffa6161b7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B9E9F0-A80E-4BC0-BC10-BBDB06BF5F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Top_WHT_2</Template>
  <TotalTime>8604</TotalTime>
  <Words>86</Words>
  <Application>Microsoft Office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15-1066 DevOps Academy</vt:lpstr>
      <vt:lpstr>Module 2 homework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15-1066 DevOps Academy</dc:title>
  <dc:creator>creative.services.presentations@accenture.com</dc:creator>
  <cp:lastModifiedBy>Karlovskis, U.Karlovs</cp:lastModifiedBy>
  <cp:revision>1250</cp:revision>
  <cp:lastPrinted>2009-05-13T12:37:25Z</cp:lastPrinted>
  <dcterms:created xsi:type="dcterms:W3CDTF">2012-01-18T22:44:04Z</dcterms:created>
  <dcterms:modified xsi:type="dcterms:W3CDTF">2018-02-14T06:21:39Z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0x010100007E91B2DE958F4F9211A65068FA25C3</vt:lpwstr>
  </property>
  <property fmtid="{D5CDD505-2E9C-101B-9397-08002B2CF9AE}" pid="3" name="UserName">
    <vt:lpwstr>dpallos</vt:lpwstr>
  </property>
  <property fmtid="{D5CDD505-2E9C-101B-9397-08002B2CF9AE}" pid="4" name="ComputerName">
    <vt:lpwstr>ACN008369</vt:lpwstr>
  </property>
  <property fmtid="{D5CDD505-2E9C-101B-9397-08002B2CF9AE}" pid="5" name="palette_size">
    <vt:lpwstr>6</vt:lpwstr>
  </property>
  <property fmtid="{D5CDD505-2E9C-101B-9397-08002B2CF9AE}" pid="6" name="GUIDE_C1L">
    <vt:lpwstr>35.87504</vt:lpwstr>
  </property>
  <property fmtid="{D5CDD505-2E9C-101B-9397-08002B2CF9AE}" pid="7" name="GUIDE_C1R">
    <vt:lpwstr>246.3307</vt:lpwstr>
  </property>
  <property fmtid="{D5CDD505-2E9C-101B-9397-08002B2CF9AE}" pid="8" name="GUIDE_C2L">
    <vt:lpwstr>254.8346</vt:lpwstr>
  </property>
  <property fmtid="{D5CDD505-2E9C-101B-9397-08002B2CF9AE}" pid="9" name="GUIDE_ML">
    <vt:lpwstr>355.748</vt:lpwstr>
  </property>
  <property fmtid="{D5CDD505-2E9C-101B-9397-08002B2CF9AE}" pid="10" name="GUIDE_MR">
    <vt:lpwstr>364.252</vt:lpwstr>
  </property>
  <property fmtid="{D5CDD505-2E9C-101B-9397-08002B2CF9AE}" pid="11" name="GUIDE_C2R">
    <vt:lpwstr>465.125</vt:lpwstr>
  </property>
  <property fmtid="{D5CDD505-2E9C-101B-9397-08002B2CF9AE}" pid="12" name="GUIDE_C3L">
    <vt:lpwstr>473.75</vt:lpwstr>
  </property>
  <property fmtid="{D5CDD505-2E9C-101B-9397-08002B2CF9AE}" pid="13" name="GUIDE_C3R">
    <vt:lpwstr>684.1251</vt:lpwstr>
  </property>
  <property fmtid="{D5CDD505-2E9C-101B-9397-08002B2CF9AE}" pid="14" name="GUIDE_GTL_R">
    <vt:lpwstr>688</vt:lpwstr>
  </property>
  <property fmtid="{D5CDD505-2E9C-101B-9397-08002B2CF9AE}" pid="15" name="GUIDE_R1">
    <vt:lpwstr>30.62504</vt:lpwstr>
  </property>
  <property fmtid="{D5CDD505-2E9C-101B-9397-08002B2CF9AE}" pid="16" name="GUIDE_R2">
    <vt:lpwstr>83.12504</vt:lpwstr>
  </property>
  <property fmtid="{D5CDD505-2E9C-101B-9397-08002B2CF9AE}" pid="17" name="GUIDE_R3">
    <vt:lpwstr>100.6645</vt:lpwstr>
  </property>
  <property fmtid="{D5CDD505-2E9C-101B-9397-08002B2CF9AE}" pid="18" name="GUIDE_R4">
    <vt:lpwstr>511.25</vt:lpwstr>
  </property>
</Properties>
</file>