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BFF71-D1F9-4DC7-9570-436DCA08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1AF60-24E3-4201-A59E-DAF9BF76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0AF14-47D7-42BC-A7EA-6DFFDD0C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8CFB4-69B9-4329-BF12-50B7634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A5797-5649-49C9-9BD1-9D057B19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BCC36-CA49-441A-9906-2895C25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5D7B6-985F-4797-9EE8-B1CFA5FC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45C5-A66B-436A-AD86-126CA850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D16DC-FBD3-4727-8E91-46336E62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7B781-1459-4B12-BBEB-530558D0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02C51D-E091-4039-B708-EF8824FC6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FA0EB-2A30-490E-A0E1-DB872DF8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ED4DD-AE57-4CDE-9823-D8898E46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2391B-FA76-4DE2-9101-48312DD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ED0D0-7288-41A1-A6B5-59F580F0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E2B0-CB8F-440F-9556-AFFE896D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641D3-A776-4594-8A3F-B8DA996D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2AC0-4593-476D-8426-85351607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AAA7A-0C6A-4AC2-BEC8-5CBFC15D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8E680-1E7F-45B7-B697-E7A57F3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F884-3397-4F94-9685-114E1C69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EDBC6-25A5-47AF-8235-E8A06CAF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2190F-DBA9-4B6F-AAFF-DD2DD621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1F3B-214B-472A-AB17-F19C767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988C-674C-492C-AD93-86C6C481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6484-6C49-46B3-8346-A7015B21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C95C4-7EF3-4476-B1AA-463B3461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D1DC7-8A2B-4CC7-81EE-9D41FB1A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93BE9-6AAC-44EB-B786-F0142A2A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BC0EA-E2A8-4B4E-875B-F5D5984E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038A4-A6DD-4204-887E-05019341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0A05-3545-4126-99DD-F36B182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E37F6-CD21-4BD2-9FCF-A0753108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8B0A4-16E0-44B2-9A5B-5C18D1B2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F17C6-0F9E-478E-8D30-F10E413B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4895D1-B756-450F-B017-88409D7F7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C65EB3-1108-445A-AA8B-5772AA0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14AEA-720B-4649-9F1F-93504EB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831F4D-5580-49D5-8452-EFCE39FA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C87B-CBB5-4C26-B6DA-2DB3D030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A7ED6-114A-44B3-AAD3-8DB27A7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8FD4B-C271-4B0C-B099-744A4D90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D21CE8-CD44-4A43-AA0C-C2BC566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5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F4CF3-03A7-427D-8948-69AE8A94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978DE-9281-41D7-A217-445C3514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73B20-7CD1-4A44-871B-8020F97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0FD8-54FE-4311-A482-9F493B47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8FC4-E75B-4F67-958B-1715E0F5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F6721-4F99-4BE4-A2CD-49C96EC85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FA3B4-1A3D-45FB-958D-D4BA203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2007F-B06B-44CE-8735-23EA59B5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0ED6C-8DF3-446F-896C-3A7DDD99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9A91-50FA-4BED-87A0-0A964988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EE4F-9B54-4A57-B67F-0A253CD1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F3687-46E5-4162-AC07-5474F724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9FAE4-66B5-43AE-B5E5-DEC317A2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5D821-741A-44CA-8403-9FF327F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DF5A1-BB12-4571-9AB8-1C36BA0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8E843-AD18-4388-97F6-44FADDC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80745-AE62-45AA-85BB-24366770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4E186-8E94-4A31-9B3D-BCB28E4DE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7E3F-F22D-4B73-ABEF-19AAAE47C1A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CE1C6-61DF-448D-9D20-1641A1D8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2D9DA-A245-492A-BFA9-4A6028D8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4E0A-DC0C-49A6-A6BE-476042FD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E13DDC-529E-4189-9BEE-93C14B46FD35}"/>
              </a:ext>
            </a:extLst>
          </p:cNvPr>
          <p:cNvSpPr txBox="1"/>
          <p:nvPr/>
        </p:nvSpPr>
        <p:spPr>
          <a:xfrm>
            <a:off x="4927600" y="2311400"/>
            <a:ext cx="6451600" cy="423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34" dirty="0">
                <a:latin typeface="Calibri" panose="020F0502020204030204" pitchFamily="34" charset="0"/>
                <a:cs typeface="Calibri" panose="020F0502020204030204" pitchFamily="34" charset="0"/>
              </a:rPr>
              <a:t>OOP Project #4 </a:t>
            </a:r>
          </a:p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Team 14</a:t>
            </a:r>
          </a:p>
          <a:p>
            <a:pPr algn="r"/>
            <a:endParaRPr lang="en-US" altLang="ko-KR" sz="29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29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Team Member</a:t>
            </a:r>
          </a:p>
          <a:p>
            <a:pPr algn="r"/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20200009 </a:t>
            </a:r>
            <a:r>
              <a:rPr lang="ko-KR" altLang="en-US" sz="2933" dirty="0">
                <a:latin typeface="Calibri" panose="020F0502020204030204" pitchFamily="34" charset="0"/>
                <a:cs typeface="Calibri" panose="020F0502020204030204" pitchFamily="34" charset="0"/>
              </a:rPr>
              <a:t>김동영</a:t>
            </a: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20200699 </a:t>
            </a:r>
            <a:r>
              <a:rPr lang="ko-KR" altLang="en-US" sz="2933" dirty="0">
                <a:latin typeface="Calibri" panose="020F0502020204030204" pitchFamily="34" charset="0"/>
                <a:cs typeface="Calibri" panose="020F0502020204030204" pitchFamily="34" charset="0"/>
              </a:rPr>
              <a:t>박혜인</a:t>
            </a: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20200479 </a:t>
            </a:r>
            <a:r>
              <a:rPr lang="ko-KR" altLang="en-US" sz="2933" dirty="0">
                <a:latin typeface="Calibri" panose="020F0502020204030204" pitchFamily="34" charset="0"/>
                <a:cs typeface="Calibri" panose="020F0502020204030204" pitchFamily="34" charset="0"/>
              </a:rPr>
              <a:t>정수용</a:t>
            </a: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1"/>
            <a:ext cx="6350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R" altLang="en-US" sz="33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14419-C148-4FFF-8572-05A48A4F0B5E}"/>
              </a:ext>
            </a:extLst>
          </p:cNvPr>
          <p:cNvSpPr txBox="1"/>
          <p:nvPr/>
        </p:nvSpPr>
        <p:spPr>
          <a:xfrm>
            <a:off x="2935504" y="411242"/>
            <a:ext cx="9053296" cy="265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30" indent="-609630">
              <a:buAutoNum type="arabicPeriod"/>
            </a:pPr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Descript the program</a:t>
            </a:r>
          </a:p>
          <a:p>
            <a:pPr marL="609630" indent="-609630">
              <a:buAutoNum type="arabicPeriod"/>
            </a:pPr>
            <a:endParaRPr lang="en-US" altLang="ko-KR" sz="3334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609630" indent="-609630">
              <a:buAutoNum type="arabicPeriod"/>
            </a:pPr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Explain how to operate</a:t>
            </a:r>
          </a:p>
          <a:p>
            <a:pPr marL="609630" indent="-609630">
              <a:buAutoNum type="arabicPeriod"/>
            </a:pPr>
            <a:endParaRPr lang="en-US" altLang="ko-KR" sz="3334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609630" indent="-609630">
              <a:buAutoNum type="arabicPeriod"/>
            </a:pPr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Show our program</a:t>
            </a:r>
            <a:endParaRPr lang="ko-KR" altLang="en-US" sz="33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Descript 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the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Our program is…</a:t>
            </a:r>
          </a:p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Vending Machine that we can see everywhere</a:t>
            </a:r>
          </a:p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This Vending Machine supports two modes</a:t>
            </a:r>
          </a:p>
        </p:txBody>
      </p:sp>
    </p:spTree>
    <p:extLst>
      <p:ext uri="{BB962C8B-B14F-4D97-AF65-F5344CB8AC3E}">
        <p14:creationId xmlns:p14="http://schemas.microsoft.com/office/powerpoint/2010/main" val="31206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Descript 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the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550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Consumer mode </a:t>
            </a:r>
          </a:p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You have to insert the coin to buy some goods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Choose the good that you want to buy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You can see the information of the good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The amount of the coin is decreased by the price of the good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You have to press clear button to return remaining coin</a:t>
            </a:r>
          </a:p>
        </p:txBody>
      </p:sp>
    </p:spTree>
    <p:extLst>
      <p:ext uri="{BB962C8B-B14F-4D97-AF65-F5344CB8AC3E}">
        <p14:creationId xmlns:p14="http://schemas.microsoft.com/office/powerpoint/2010/main" val="368444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Descript 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the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415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Manager mode </a:t>
            </a:r>
          </a:p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You can edit information of the goods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Name, price, inventory, and image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You also add new goods</a:t>
            </a:r>
          </a:p>
          <a:p>
            <a:pPr marL="457200" indent="-457200">
              <a:buFontTx/>
              <a:buChar char="-"/>
            </a:pPr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933" dirty="0">
                <a:latin typeface="Calibri" panose="020F0502020204030204" pitchFamily="34" charset="0"/>
                <a:cs typeface="Calibri" panose="020F0502020204030204" pitchFamily="34" charset="0"/>
              </a:rPr>
              <a:t>Of course, you can delete goods</a:t>
            </a:r>
          </a:p>
        </p:txBody>
      </p:sp>
    </p:spTree>
    <p:extLst>
      <p:ext uri="{BB962C8B-B14F-4D97-AF65-F5344CB8AC3E}">
        <p14:creationId xmlns:p14="http://schemas.microsoft.com/office/powerpoint/2010/main" val="340267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63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How to</a:t>
            </a:r>
            <a:b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Operate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BEC314-9DDD-4B82-B33C-95BA31477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0"/>
            <a:ext cx="4711700" cy="68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63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How to</a:t>
            </a:r>
            <a:b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Operate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1424C3F-C454-431B-AB5F-03574CF14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12" y="667747"/>
            <a:ext cx="6718376" cy="55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</a:p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Our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364F4-5083-4A86-95CD-E440256F0E91}"/>
              </a:ext>
            </a:extLst>
          </p:cNvPr>
          <p:cNvSpPr txBox="1"/>
          <p:nvPr/>
        </p:nvSpPr>
        <p:spPr>
          <a:xfrm>
            <a:off x="4467489" y="2844201"/>
            <a:ext cx="570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Let’s execute our program!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935504" y="935563"/>
            <a:ext cx="218491" cy="569375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557792" y="5888836"/>
            <a:ext cx="7521553" cy="8206"/>
            <a:chOff x="5336688" y="5572638"/>
            <a:chExt cx="11282330" cy="123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7792" y="960960"/>
            <a:ext cx="7521553" cy="8206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DB4F4947-E2AD-4D96-826C-D91C9C206374}"/>
              </a:ext>
            </a:extLst>
          </p:cNvPr>
          <p:cNvGrpSpPr/>
          <p:nvPr/>
        </p:nvGrpSpPr>
        <p:grpSpPr>
          <a:xfrm>
            <a:off x="2616209" y="0"/>
            <a:ext cx="9575791" cy="6857143"/>
            <a:chOff x="3922028" y="0"/>
            <a:chExt cx="14363687" cy="10285714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E4CC5919-6DC8-4CE3-86F9-DEB6C72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A54624-403C-49AF-B0C8-DBCC7D930CD6}"/>
              </a:ext>
            </a:extLst>
          </p:cNvPr>
          <p:cNvSpPr txBox="1"/>
          <p:nvPr/>
        </p:nvSpPr>
        <p:spPr>
          <a:xfrm>
            <a:off x="304800" y="411242"/>
            <a:ext cx="6350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8EE6-BB85-4E36-A580-62B2C38CC8A6}"/>
              </a:ext>
            </a:extLst>
          </p:cNvPr>
          <p:cNvSpPr txBox="1"/>
          <p:nvPr/>
        </p:nvSpPr>
        <p:spPr>
          <a:xfrm>
            <a:off x="2935504" y="411242"/>
            <a:ext cx="9053296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364F4-5083-4A86-95CD-E440256F0E91}"/>
              </a:ext>
            </a:extLst>
          </p:cNvPr>
          <p:cNvSpPr txBox="1"/>
          <p:nvPr/>
        </p:nvSpPr>
        <p:spPr>
          <a:xfrm>
            <a:off x="4467489" y="2844201"/>
            <a:ext cx="570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155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정수용</dc:creator>
  <cp:lastModifiedBy>정수용</cp:lastModifiedBy>
  <cp:revision>59</cp:revision>
  <dcterms:created xsi:type="dcterms:W3CDTF">2021-12-06T07:11:56Z</dcterms:created>
  <dcterms:modified xsi:type="dcterms:W3CDTF">2021-12-06T08:27:27Z</dcterms:modified>
</cp:coreProperties>
</file>