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  <p:sldId id="267" r:id="rId7"/>
    <p:sldId id="262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32" y="83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F0D89-FC36-2046-8EB9-5395B16C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A3A7E-9E3F-9E43-9176-65EDDB62B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29879-075A-6446-AA9D-C7E1FBA6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8961A-9E54-DD40-ACA5-CB692C84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43194-91E9-5E4D-A458-0E2A5BDD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3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E548-1927-A84B-ABC8-6CC66C2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1EDDDB-D925-184E-9E16-23297093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6464F-E844-9F46-BBA0-29916EE0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84F65-667D-2347-AE72-0AB8E0B5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C683-5C2A-F941-894D-36FFE682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75731-1483-4547-BAE9-1A7D315C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BAF24-C8BA-674E-AC9E-4ADE2522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E1848-8790-654E-961A-C5B24228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6800-736D-3941-983B-18BDA620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8B1E-89BD-9548-8EBD-0A4BF63D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80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6B7C7-DBEF-4142-BB09-FA3B5236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6D253-2406-6D43-8850-F8F2FBF6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3CD88-502B-0F47-B205-0B19DEED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ABFD-8957-8944-9806-6B039A70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FE242-E2A8-074B-A129-1F79E886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65814-037C-8346-A052-ADD47DCA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EB215-5FB6-0740-AA5F-7C3EA923B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32090-C837-1343-B8DE-6C3C10F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9DECF-8CEF-CF47-BA19-06BBB059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BDC44-C216-F848-A769-66EFE6B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2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0C03-6143-A54F-98C9-8B326ECE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72C2-6BF4-BE43-8088-E044AE1B4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0925B-A106-5743-9388-F5BBD8E4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D7B3F-0F63-AA40-9315-4B0EA25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03872-87EC-6844-B9D9-2F6CBAAE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040AA2-A220-3348-9458-2F9EF62F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70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AC03D-6989-EB4B-9281-A87D5686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96196-D675-3042-84B9-C865EC1F7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9BE7C-1657-8B41-AD0D-532214A49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1EE1A-5799-8B47-8077-CE8DD8FD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06DF6-3092-044F-B150-C455CE305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919C9-1653-834C-93A4-D250E293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C3D24-DAD9-2642-9168-C2D9B5D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546AB-5971-0945-A48C-127F7F8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3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BFF7-50E0-0A4A-B300-E3B08038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0CFAC-B350-6F48-8732-FA381B03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6F6C2-B235-304F-B1E7-892A9957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0369D-EE64-1349-9B5C-F73D357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9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D28417-280B-6741-B808-47CFC58C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19EAA-AD6A-B140-8650-2A6793E8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E3476-5C5A-5242-8444-7B0BF6FB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27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C019E-D861-FC40-BBA5-7746881D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47FED-FF28-A24B-AB5F-39E2DB3F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D2E46-1EC0-FC46-9B02-CB1EC9F0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19721-371C-0545-87FC-8FFAE71C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DC355-AB30-BF4F-AE44-AB8D6637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FF63-46A7-D341-AD9C-A39B15F1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8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AD8D-DB14-EB44-BDD3-B7E17D50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19F4F-CB25-9942-95EB-0E817391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F292B-0D21-B64E-8BC1-B4A06BD7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D85FD-0381-A44F-8DC3-9F7E817B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30268-5BD3-744C-BA17-6C18EFD0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CE9C1-2E58-A84E-8F63-C63F33CC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9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DD7CD-0F71-4E42-9657-35F58459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5201B-A1D1-9E49-8D4D-2EC460A5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3F9B2-7328-E54F-AE0A-894F6A339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F302-5C4D-E641-BFB0-CCED09DE4C9D}" type="datetimeFigureOut">
              <a:rPr kumimoji="1" lang="ko-KR" altLang="en-US" smtClean="0"/>
              <a:t>2018. 12. 4.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02786-E9AC-4F46-A2DB-6491F400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7D814-C032-014E-9561-3B485E33D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76F8-7C71-EF44-B808-8186AB14EE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2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eddios.tistory.com/335?category=6821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4736F99-DF5D-844A-8370-856F404C6EF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9CF5EE-04BB-424C-9774-930D0E8C5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E3E8EB-58AA-A741-A287-EF7510AC5336}"/>
                </a:ext>
              </a:extLst>
            </p:cNvPr>
            <p:cNvSpPr/>
            <p:nvPr/>
          </p:nvSpPr>
          <p:spPr>
            <a:xfrm>
              <a:off x="7123815" y="2857167"/>
              <a:ext cx="3571875" cy="27289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en-US" altLang="ko-KR" sz="2400" b="1" dirty="0" err="1">
                  <a:solidFill>
                    <a:schemeClr val="tx1"/>
                  </a:solidFill>
                </a:rPr>
                <a:t>tableView</a:t>
              </a:r>
              <a:endParaRPr kumimoji="1" lang="en-US" altLang="ko-KR" sz="2400" b="1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endParaRPr kumimoji="1" lang="en-US" altLang="ko-KR" sz="2400" b="1" dirty="0">
                <a:solidFill>
                  <a:schemeClr val="tx1"/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en-US" altLang="ko-KR" sz="2400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2400" b="1" dirty="0" err="1">
                  <a:solidFill>
                    <a:schemeClr val="tx1"/>
                  </a:solidFill>
                </a:rPr>
                <a:t>QnA</a:t>
              </a:r>
              <a:endParaRPr kumimoji="1" lang="en-US" altLang="ko-K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0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66C892-9CC7-844A-BEBF-80225010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71" y="837184"/>
            <a:ext cx="7901535" cy="5183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1F0D2-259F-6C4B-A9CF-2DED24B53402}"/>
              </a:ext>
            </a:extLst>
          </p:cNvPr>
          <p:cNvSpPr txBox="1"/>
          <p:nvPr/>
        </p:nvSpPr>
        <p:spPr>
          <a:xfrm>
            <a:off x="393405" y="30834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아울렛 지정</a:t>
            </a:r>
          </a:p>
        </p:txBody>
      </p:sp>
    </p:spTree>
    <p:extLst>
      <p:ext uri="{BB962C8B-B14F-4D97-AF65-F5344CB8AC3E}">
        <p14:creationId xmlns:p14="http://schemas.microsoft.com/office/powerpoint/2010/main" val="365160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EDE965-E6B1-CF41-ACED-EAE392C0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56" y="851435"/>
            <a:ext cx="7858088" cy="5155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CEA74-DE5D-CE4D-8CFD-CE5BCA812BDA}"/>
              </a:ext>
            </a:extLst>
          </p:cNvPr>
          <p:cNvSpPr txBox="1"/>
          <p:nvPr/>
        </p:nvSpPr>
        <p:spPr>
          <a:xfrm>
            <a:off x="393405" y="30834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아울렛 지정</a:t>
            </a:r>
          </a:p>
        </p:txBody>
      </p:sp>
    </p:spTree>
    <p:extLst>
      <p:ext uri="{BB962C8B-B14F-4D97-AF65-F5344CB8AC3E}">
        <p14:creationId xmlns:p14="http://schemas.microsoft.com/office/powerpoint/2010/main" val="12484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C090B3-7AEA-AA40-B380-4CA97B30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86" y="772207"/>
            <a:ext cx="8099627" cy="5313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5846D-ABDA-4C4E-B5DD-0DAC90938EA6}"/>
              </a:ext>
            </a:extLst>
          </p:cNvPr>
          <p:cNvSpPr txBox="1"/>
          <p:nvPr/>
        </p:nvSpPr>
        <p:spPr>
          <a:xfrm>
            <a:off x="393405" y="30834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아울렛 지정</a:t>
            </a:r>
          </a:p>
        </p:txBody>
      </p:sp>
    </p:spTree>
    <p:extLst>
      <p:ext uri="{BB962C8B-B14F-4D97-AF65-F5344CB8AC3E}">
        <p14:creationId xmlns:p14="http://schemas.microsoft.com/office/powerpoint/2010/main" val="12235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C1BE7D-6662-4C48-BCD1-1CA030F4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53" y="831564"/>
            <a:ext cx="8389094" cy="5503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3A6C57-8C09-214B-B3F9-6961B810AA03}"/>
              </a:ext>
            </a:extLst>
          </p:cNvPr>
          <p:cNvSpPr txBox="1"/>
          <p:nvPr/>
        </p:nvSpPr>
        <p:spPr>
          <a:xfrm>
            <a:off x="393405" y="30834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아울렛 지정</a:t>
            </a:r>
          </a:p>
        </p:txBody>
      </p:sp>
    </p:spTree>
    <p:extLst>
      <p:ext uri="{BB962C8B-B14F-4D97-AF65-F5344CB8AC3E}">
        <p14:creationId xmlns:p14="http://schemas.microsoft.com/office/powerpoint/2010/main" val="16331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654C88-9D7A-CA44-A3B5-3333C6C11914}"/>
              </a:ext>
            </a:extLst>
          </p:cNvPr>
          <p:cNvSpPr/>
          <p:nvPr/>
        </p:nvSpPr>
        <p:spPr>
          <a:xfrm>
            <a:off x="393405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latin typeface="Menlo" panose="020B0609030804020204" pitchFamily="49" charset="0"/>
              </a:rPr>
              <a:t>    </a:t>
            </a:r>
            <a:r>
              <a:rPr lang="en" altLang="ko-KR" b="1" dirty="0" err="1">
                <a:latin typeface="Menlo" panose="020B0609030804020204" pitchFamily="49" charset="0"/>
              </a:rPr>
              <a:t>func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dirty="0" err="1">
                <a:latin typeface="Menlo" panose="020B0609030804020204" pitchFamily="49" charset="0"/>
              </a:rPr>
              <a:t>numberOfSections</a:t>
            </a:r>
            <a:r>
              <a:rPr lang="en" altLang="ko-KR" dirty="0">
                <a:latin typeface="Menlo" panose="020B0609030804020204" pitchFamily="49" charset="0"/>
              </a:rPr>
              <a:t>(in </a:t>
            </a:r>
            <a:r>
              <a:rPr lang="en" altLang="ko-KR" dirty="0" err="1">
                <a:latin typeface="Menlo" panose="020B0609030804020204" pitchFamily="49" charset="0"/>
              </a:rPr>
              <a:t>tableView</a:t>
            </a:r>
            <a:r>
              <a:rPr lang="en" altLang="ko-KR" dirty="0">
                <a:latin typeface="Menlo" panose="020B0609030804020204" pitchFamily="49" charset="0"/>
              </a:rPr>
              <a:t>: </a:t>
            </a:r>
            <a:r>
              <a:rPr lang="en" altLang="ko-KR" dirty="0" err="1">
                <a:latin typeface="Menlo" panose="020B0609030804020204" pitchFamily="49" charset="0"/>
              </a:rPr>
              <a:t>UITableView</a:t>
            </a:r>
            <a:r>
              <a:rPr lang="en" altLang="ko-KR" dirty="0">
                <a:latin typeface="Menlo" panose="020B0609030804020204" pitchFamily="49" charset="0"/>
              </a:rPr>
              <a:t>) -&gt; </a:t>
            </a:r>
            <a:r>
              <a:rPr lang="en" altLang="ko-KR" dirty="0" err="1">
                <a:latin typeface="Menlo" panose="020B0609030804020204" pitchFamily="49" charset="0"/>
              </a:rPr>
              <a:t>Int</a:t>
            </a:r>
            <a:r>
              <a:rPr lang="en" altLang="ko-KR" dirty="0">
                <a:latin typeface="Menlo" panose="020B0609030804020204" pitchFamily="49" charset="0"/>
              </a:rPr>
              <a:t> {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       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    }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    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    </a:t>
            </a:r>
            <a:r>
              <a:rPr lang="en" altLang="ko-KR" b="1" dirty="0" err="1">
                <a:latin typeface="Menlo" panose="020B0609030804020204" pitchFamily="49" charset="0"/>
              </a:rPr>
              <a:t>func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dirty="0" err="1">
                <a:latin typeface="Menlo" panose="020B0609030804020204" pitchFamily="49" charset="0"/>
              </a:rPr>
              <a:t>tableView</a:t>
            </a:r>
            <a:r>
              <a:rPr lang="en" altLang="ko-KR" dirty="0">
                <a:latin typeface="Menlo" panose="020B0609030804020204" pitchFamily="49" charset="0"/>
              </a:rPr>
              <a:t>(</a:t>
            </a:r>
            <a:r>
              <a:rPr lang="en" altLang="ko-KR" b="1" dirty="0">
                <a:latin typeface="Menlo" panose="020B0609030804020204" pitchFamily="49" charset="0"/>
              </a:rPr>
              <a:t>_</a:t>
            </a:r>
            <a:r>
              <a:rPr lang="en" altLang="ko-KR" dirty="0">
                <a:latin typeface="Menlo" panose="020B0609030804020204" pitchFamily="49" charset="0"/>
              </a:rPr>
              <a:t> </a:t>
            </a:r>
            <a:r>
              <a:rPr lang="en" altLang="ko-KR" dirty="0" err="1">
                <a:latin typeface="Menlo" panose="020B0609030804020204" pitchFamily="49" charset="0"/>
              </a:rPr>
              <a:t>tableView</a:t>
            </a:r>
            <a:r>
              <a:rPr lang="en" altLang="ko-KR" dirty="0">
                <a:latin typeface="Menlo" panose="020B0609030804020204" pitchFamily="49" charset="0"/>
              </a:rPr>
              <a:t>: </a:t>
            </a:r>
            <a:r>
              <a:rPr lang="en" altLang="ko-KR" dirty="0" err="1">
                <a:latin typeface="Menlo" panose="020B0609030804020204" pitchFamily="49" charset="0"/>
              </a:rPr>
              <a:t>UITableView</a:t>
            </a:r>
            <a:r>
              <a:rPr lang="en" altLang="ko-KR" dirty="0">
                <a:latin typeface="Menlo" panose="020B0609030804020204" pitchFamily="49" charset="0"/>
              </a:rPr>
              <a:t>, </a:t>
            </a:r>
            <a:r>
              <a:rPr lang="en" altLang="ko-KR" dirty="0" err="1">
                <a:latin typeface="Menlo" panose="020B0609030804020204" pitchFamily="49" charset="0"/>
              </a:rPr>
              <a:t>titleForHeaderInSection</a:t>
            </a:r>
            <a:r>
              <a:rPr lang="en" altLang="ko-KR" dirty="0">
                <a:latin typeface="Menlo" panose="020B0609030804020204" pitchFamily="49" charset="0"/>
              </a:rPr>
              <a:t> section: </a:t>
            </a:r>
            <a:r>
              <a:rPr lang="en" altLang="ko-KR" dirty="0" err="1">
                <a:latin typeface="Menlo" panose="020B0609030804020204" pitchFamily="49" charset="0"/>
              </a:rPr>
              <a:t>Int</a:t>
            </a:r>
            <a:r>
              <a:rPr lang="en" altLang="ko-KR" dirty="0">
                <a:latin typeface="Menlo" panose="020B0609030804020204" pitchFamily="49" charset="0"/>
              </a:rPr>
              <a:t>) -&gt; String? {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       </a:t>
            </a:r>
          </a:p>
          <a:p>
            <a:r>
              <a:rPr lang="en" altLang="ko-KR" dirty="0">
                <a:latin typeface="Menlo" panose="020B0609030804020204" pitchFamily="49" charset="0"/>
              </a:rPr>
              <a:t>    }</a:t>
            </a:r>
            <a:endParaRPr lang="en" altLang="ko-KR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FD017-36DD-4C43-ABAF-ED5A0AFE6E3B}"/>
              </a:ext>
            </a:extLst>
          </p:cNvPr>
          <p:cNvSpPr txBox="1"/>
          <p:nvPr/>
        </p:nvSpPr>
        <p:spPr>
          <a:xfrm>
            <a:off x="393405" y="308344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Section</a:t>
            </a:r>
            <a:endParaRPr kumimoji="1"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971A81-CE6C-F546-B9A9-45ABE279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69" y="0"/>
            <a:ext cx="414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C6204-6332-8142-8AD8-2CC0671D3903}"/>
              </a:ext>
            </a:extLst>
          </p:cNvPr>
          <p:cNvSpPr txBox="1"/>
          <p:nvPr/>
        </p:nvSpPr>
        <p:spPr>
          <a:xfrm>
            <a:off x="765544" y="712381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스와이프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예전버전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새로운버전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E43C4-CF2C-3E41-88AF-CF0F76F5988E}"/>
              </a:ext>
            </a:extLst>
          </p:cNvPr>
          <p:cNvSpPr txBox="1"/>
          <p:nvPr/>
        </p:nvSpPr>
        <p:spPr>
          <a:xfrm>
            <a:off x="265814" y="1358712"/>
            <a:ext cx="535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https://zeddios.tistory.com/335?category=682195</a:t>
            </a:r>
            <a:endParaRPr kumimoji="1" lang="en" altLang="ko-KR" dirty="0"/>
          </a:p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8845D-E643-3542-9840-395BDD3A8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669" y="0"/>
            <a:ext cx="4146331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AFB642-75D5-0B45-AFE6-6F2A7A8FAEDC}"/>
              </a:ext>
            </a:extLst>
          </p:cNvPr>
          <p:cNvSpPr/>
          <p:nvPr/>
        </p:nvSpPr>
        <p:spPr>
          <a:xfrm>
            <a:off x="276090" y="2005043"/>
            <a:ext cx="82437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C42275"/>
                </a:solidFill>
                <a:latin typeface="Menlo" panose="020B0609030804020204" pitchFamily="49" charset="0"/>
              </a:rPr>
              <a:t>func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_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: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editActionsForRowAt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indexPath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: </a:t>
            </a:r>
            <a:r>
              <a:rPr lang="en" altLang="ko-KR" dirty="0" err="1">
                <a:solidFill>
                  <a:srgbClr val="703DAA"/>
                </a:solidFill>
                <a:latin typeface="Menlo" panose="020B0609030804020204" pitchFamily="49" charset="0"/>
              </a:rPr>
              <a:t>IndexPath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) -&gt; [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UITableViewRowAction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]? {</a:t>
            </a: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 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let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deleteAction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 =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UITableViewRowAction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(style: .</a:t>
            </a:r>
            <a:r>
              <a:rPr lang="en" altLang="ko-KR" dirty="0">
                <a:solidFill>
                  <a:srgbClr val="703DAA"/>
                </a:solidFill>
                <a:latin typeface="Menlo" panose="020B0609030804020204" pitchFamily="49" charset="0"/>
              </a:rPr>
              <a:t>destructive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, title: </a:t>
            </a:r>
            <a:r>
              <a:rPr lang="en" altLang="ko-KR" dirty="0">
                <a:solidFill>
                  <a:srgbClr val="C81B13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C81B13"/>
                </a:solidFill>
                <a:latin typeface="Menlo" panose="020B0609030804020204" pitchFamily="49" charset="0"/>
              </a:rPr>
              <a:t>삭제</a:t>
            </a:r>
            <a:r>
              <a:rPr lang="en-US" altLang="ko-KR" dirty="0">
                <a:solidFill>
                  <a:srgbClr val="C81B13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666666"/>
                </a:solidFill>
                <a:latin typeface="Menlo" panose="020B0609030804020204" pitchFamily="49" charset="0"/>
              </a:rPr>
              <a:t>) { 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action, index 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in</a:t>
            </a:r>
            <a:endParaRPr lang="en" altLang="ko-KR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     </a:t>
            </a:r>
            <a:r>
              <a:rPr lang="en" altLang="ko-KR" dirty="0">
                <a:solidFill>
                  <a:srgbClr val="1E9421"/>
                </a:solidFill>
                <a:latin typeface="Menlo" panose="020B0609030804020204" pitchFamily="49" charset="0"/>
              </a:rPr>
              <a:t>//</a:t>
            </a:r>
            <a:r>
              <a:rPr lang="ko-KR" altLang="en-US" dirty="0">
                <a:solidFill>
                  <a:srgbClr val="1E9421"/>
                </a:solidFill>
                <a:latin typeface="Menlo" panose="020B0609030804020204" pitchFamily="49" charset="0"/>
              </a:rPr>
              <a:t>하고싶은 작업</a:t>
            </a:r>
            <a:endParaRPr lang="ko-KR" altLang="en-US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6666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 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let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share =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UITableViewRowAction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(style: .</a:t>
            </a:r>
            <a:r>
              <a:rPr lang="en" altLang="ko-KR" dirty="0">
                <a:solidFill>
                  <a:srgbClr val="3E1E81"/>
                </a:solidFill>
                <a:latin typeface="Menlo" panose="020B0609030804020204" pitchFamily="49" charset="0"/>
              </a:rPr>
              <a:t>normal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, title: </a:t>
            </a:r>
            <a:r>
              <a:rPr lang="en" altLang="ko-KR" dirty="0">
                <a:solidFill>
                  <a:srgbClr val="C81B13"/>
                </a:solidFill>
                <a:latin typeface="Menlo" panose="020B0609030804020204" pitchFamily="49" charset="0"/>
              </a:rPr>
              <a:t>"</a:t>
            </a:r>
            <a:r>
              <a:rPr lang="ko-KR" altLang="en-US" dirty="0">
                <a:solidFill>
                  <a:srgbClr val="C81B13"/>
                </a:solidFill>
                <a:latin typeface="Menlo" panose="020B0609030804020204" pitchFamily="49" charset="0"/>
              </a:rPr>
              <a:t>공유</a:t>
            </a:r>
            <a:r>
              <a:rPr lang="en-US" altLang="ko-KR" dirty="0">
                <a:solidFill>
                  <a:srgbClr val="C81B13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666666"/>
                </a:solidFill>
                <a:latin typeface="Menlo" panose="020B0609030804020204" pitchFamily="49" charset="0"/>
              </a:rPr>
              <a:t>) { 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action, index 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in</a:t>
            </a:r>
            <a:endParaRPr lang="en" altLang="ko-KR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     </a:t>
            </a:r>
            <a:r>
              <a:rPr lang="en" altLang="ko-KR" dirty="0">
                <a:solidFill>
                  <a:srgbClr val="1E9421"/>
                </a:solidFill>
                <a:latin typeface="Menlo" panose="020B0609030804020204" pitchFamily="49" charset="0"/>
              </a:rPr>
              <a:t>//</a:t>
            </a:r>
            <a:r>
              <a:rPr lang="ko-KR" altLang="en-US" dirty="0">
                <a:solidFill>
                  <a:srgbClr val="1E9421"/>
                </a:solidFill>
                <a:latin typeface="Menlo" panose="020B0609030804020204" pitchFamily="49" charset="0"/>
              </a:rPr>
              <a:t>하고싶은 작업</a:t>
            </a:r>
            <a:endParaRPr lang="ko-KR" altLang="en-US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666666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 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[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deleteAction,share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4292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FDBECB-8D72-3544-AAC4-F111DCAFA1B9}"/>
              </a:ext>
            </a:extLst>
          </p:cNvPr>
          <p:cNvSpPr/>
          <p:nvPr/>
        </p:nvSpPr>
        <p:spPr>
          <a:xfrm>
            <a:off x="336697" y="1857682"/>
            <a:ext cx="76270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  </a:t>
            </a:r>
            <a:r>
              <a:rPr lang="en-US" altLang="ko-KR" i="1" dirty="0"/>
              <a:t>// </a:t>
            </a:r>
            <a:r>
              <a:rPr lang="ko-KR" altLang="en-US" i="1" dirty="0"/>
              <a:t>왼 </a:t>
            </a:r>
            <a:r>
              <a:rPr lang="en-US" altLang="ko-KR" i="1" dirty="0"/>
              <a:t>-&gt; </a:t>
            </a:r>
            <a:r>
              <a:rPr lang="ko-KR" altLang="en-US" i="1" dirty="0"/>
              <a:t>오 </a:t>
            </a:r>
            <a:r>
              <a:rPr lang="ko-KR" altLang="en-US" i="1" dirty="0" err="1"/>
              <a:t>스와이프</a:t>
            </a:r>
            <a:endParaRPr lang="en" altLang="ko-KR" dirty="0">
              <a:solidFill>
                <a:srgbClr val="C42275"/>
              </a:solidFill>
              <a:latin typeface="Menlo" panose="020B0609030804020204" pitchFamily="49" charset="0"/>
            </a:endParaRPr>
          </a:p>
          <a:p>
            <a:r>
              <a:rPr lang="en" altLang="ko-KR" dirty="0" err="1">
                <a:solidFill>
                  <a:srgbClr val="C42275"/>
                </a:solidFill>
                <a:latin typeface="Menlo" panose="020B0609030804020204" pitchFamily="49" charset="0"/>
              </a:rPr>
              <a:t>func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_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: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leadingSwipeActionsConfigurationForRowAt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indexPath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: </a:t>
            </a:r>
            <a:r>
              <a:rPr lang="en" altLang="ko-KR" dirty="0" err="1">
                <a:solidFill>
                  <a:srgbClr val="703DAA"/>
                </a:solidFill>
                <a:latin typeface="Menlo" panose="020B0609030804020204" pitchFamily="49" charset="0"/>
              </a:rPr>
              <a:t>IndexPath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) -&gt;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UISwipeActionsConfiguration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? {</a:t>
            </a: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 </a:t>
            </a:r>
            <a:r>
              <a:rPr lang="en" altLang="ko-KR" dirty="0">
                <a:solidFill>
                  <a:srgbClr val="1E9421"/>
                </a:solidFill>
                <a:latin typeface="Menlo" panose="020B0609030804020204" pitchFamily="49" charset="0"/>
              </a:rPr>
              <a:t>//code</a:t>
            </a:r>
            <a:endParaRPr lang="en" altLang="ko-KR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ko-KR" altLang="en-US" dirty="0"/>
              <a:t> </a:t>
            </a:r>
            <a:r>
              <a:rPr lang="en-US" altLang="ko-KR" i="1" dirty="0"/>
              <a:t>// </a:t>
            </a:r>
            <a:r>
              <a:rPr lang="ko-KR" altLang="en-US" i="1" dirty="0"/>
              <a:t>왼 </a:t>
            </a:r>
            <a:r>
              <a:rPr lang="en-US" altLang="ko-KR" i="1" dirty="0"/>
              <a:t>-&gt; </a:t>
            </a:r>
            <a:r>
              <a:rPr lang="ko-KR" altLang="en-US" i="1" dirty="0"/>
              <a:t>오 </a:t>
            </a:r>
            <a:r>
              <a:rPr lang="ko-KR" altLang="en-US" i="1" dirty="0" err="1"/>
              <a:t>스와이프</a:t>
            </a:r>
            <a:endParaRPr lang="en" altLang="ko-KR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en" altLang="ko-KR" dirty="0" err="1">
                <a:solidFill>
                  <a:srgbClr val="C42275"/>
                </a:solidFill>
                <a:latin typeface="Menlo" panose="020B0609030804020204" pitchFamily="49" charset="0"/>
              </a:rPr>
              <a:t>func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(</a:t>
            </a:r>
            <a:r>
              <a:rPr lang="en" altLang="ko-KR" dirty="0">
                <a:solidFill>
                  <a:srgbClr val="C42275"/>
                </a:solidFill>
                <a:latin typeface="Menlo" panose="020B0609030804020204" pitchFamily="49" charset="0"/>
              </a:rPr>
              <a:t>_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: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UITableView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trailingSwipeActionsConfigurationForRowAt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666666"/>
                </a:solidFill>
                <a:latin typeface="Menlo" panose="020B0609030804020204" pitchFamily="49" charset="0"/>
              </a:rPr>
              <a:t>indexPath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: </a:t>
            </a:r>
            <a:r>
              <a:rPr lang="en" altLang="ko-KR" dirty="0" err="1">
                <a:solidFill>
                  <a:srgbClr val="703DAA"/>
                </a:solidFill>
                <a:latin typeface="Menlo" panose="020B0609030804020204" pitchFamily="49" charset="0"/>
              </a:rPr>
              <a:t>IndexPath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) -&gt; </a:t>
            </a:r>
            <a:r>
              <a:rPr lang="en" altLang="ko-KR" dirty="0" err="1">
                <a:solidFill>
                  <a:srgbClr val="6122AE"/>
                </a:solidFill>
                <a:latin typeface="Menlo" panose="020B0609030804020204" pitchFamily="49" charset="0"/>
              </a:rPr>
              <a:t>UISwipeActionsConfiguration</a:t>
            </a:r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? {</a:t>
            </a: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    </a:t>
            </a:r>
            <a:r>
              <a:rPr lang="en" altLang="ko-KR" dirty="0">
                <a:solidFill>
                  <a:srgbClr val="1E9421"/>
                </a:solidFill>
                <a:latin typeface="Menlo" panose="020B0609030804020204" pitchFamily="49" charset="0"/>
              </a:rPr>
              <a:t>//code</a:t>
            </a:r>
            <a:endParaRPr lang="en" altLang="ko-KR" dirty="0">
              <a:solidFill>
                <a:srgbClr val="666666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666666"/>
                </a:solidFill>
                <a:latin typeface="Menlo" panose="020B0609030804020204" pitchFamily="49" charset="0"/>
              </a:rPr>
              <a:t>    }</a:t>
            </a:r>
          </a:p>
          <a:p>
            <a:br>
              <a:rPr lang="en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54CBD0-F037-3D4F-8F8B-AB91D3E2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786" y="0"/>
            <a:ext cx="41463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C364C-E999-5347-B028-126BE7B73B67}"/>
              </a:ext>
            </a:extLst>
          </p:cNvPr>
          <p:cNvSpPr txBox="1"/>
          <p:nvPr/>
        </p:nvSpPr>
        <p:spPr>
          <a:xfrm>
            <a:off x="765544" y="712381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스와이프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새로운버전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18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32</Words>
  <Application>Microsoft Macintosh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황동균</dc:creator>
  <cp:lastModifiedBy>황동균</cp:lastModifiedBy>
  <cp:revision>32</cp:revision>
  <cp:lastPrinted>2018-11-26T15:26:26Z</cp:lastPrinted>
  <dcterms:created xsi:type="dcterms:W3CDTF">2018-10-29T13:36:33Z</dcterms:created>
  <dcterms:modified xsi:type="dcterms:W3CDTF">2018-12-04T07:34:51Z</dcterms:modified>
</cp:coreProperties>
</file>