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120" d="100"/>
          <a:sy n="120" d="100"/>
        </p:scale>
        <p:origin x="256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0D89-FC36-2046-8EB9-5395B16C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A3A7E-9E3F-9E43-9176-65EDDB62B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9879-075A-6446-AA9D-C7E1FBA6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8961A-9E54-DD40-ACA5-CB692C84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43194-91E9-5E4D-A458-0E2A5BDD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3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E548-1927-A84B-ABC8-6CC66C2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EDDDB-D925-184E-9E16-23297093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6464F-E844-9F46-BBA0-29916EE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84F65-667D-2347-AE72-0AB8E0B5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C683-5C2A-F941-894D-36FFE682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75731-1483-4547-BAE9-1A7D315C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BAF24-C8BA-674E-AC9E-4ADE2522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E1848-8790-654E-961A-C5B24228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6800-736D-3941-983B-18BDA62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8B1E-89BD-9548-8EBD-0A4BF63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80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6B7C7-DBEF-4142-BB09-FA3B523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D253-2406-6D43-8850-F8F2FBF6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CD88-502B-0F47-B205-0B19DEED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ABFD-8957-8944-9806-6B039A70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E242-E2A8-074B-A129-1F79E886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5814-037C-8346-A052-ADD47DCA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EB215-5FB6-0740-AA5F-7C3EA923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2090-C837-1343-B8DE-6C3C10F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9DECF-8CEF-CF47-BA19-06BBB05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BDC44-C216-F848-A769-66EFE6B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0C03-6143-A54F-98C9-8B326ECE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72C2-6BF4-BE43-8088-E044AE1B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925B-A106-5743-9388-F5BBD8E4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D7B3F-0F63-AA40-9315-4B0EA25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03872-87EC-6844-B9D9-2F6CBAAE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40AA2-A220-3348-9458-2F9EF62F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7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C03D-6989-EB4B-9281-A87D5686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96196-D675-3042-84B9-C865EC1F7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9BE7C-1657-8B41-AD0D-532214A4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1EE1A-5799-8B47-8077-CE8DD8FD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06DF6-3092-044F-B150-C455CE305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919C9-1653-834C-93A4-D250E293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C3D24-DAD9-2642-9168-C2D9B5D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546AB-5971-0945-A48C-127F7F8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3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BFF7-50E0-0A4A-B300-E3B08038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CFAC-B350-6F48-8732-FA381B0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6F6C2-B235-304F-B1E7-892A9957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0369D-EE64-1349-9B5C-F73D357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28417-280B-6741-B808-47CFC58C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19EAA-AD6A-B140-8650-2A6793E8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E3476-5C5A-5242-8444-7B0BF6F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27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019E-D861-FC40-BBA5-7746881D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47FED-FF28-A24B-AB5F-39E2DB3F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D2E46-1EC0-FC46-9B02-CB1EC9F0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19721-371C-0545-87FC-8FFAE71C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DC355-AB30-BF4F-AE44-AB8D6637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FF63-46A7-D341-AD9C-A39B15F1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8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AD8D-DB14-EB44-BDD3-B7E17D50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19F4F-CB25-9942-95EB-0E817391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F292B-0D21-B64E-8BC1-B4A06BD7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D85FD-0381-A44F-8DC3-9F7E817B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30268-5BD3-744C-BA17-6C18EFD0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CE9C1-2E58-A84E-8F63-C63F33CC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DD7CD-0F71-4E42-9657-35F58459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5201B-A1D1-9E49-8D4D-2EC460A5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3F9B2-7328-E54F-AE0A-894F6A33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F302-5C4D-E641-BFB0-CCED09DE4C9D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02786-E9AC-4F46-A2DB-6491F400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7D814-C032-014E-9561-3B485E33D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4736F99-DF5D-844A-8370-856F404C6E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9CF5EE-04BB-424C-9774-930D0E8C5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E3E8EB-58AA-A741-A287-EF7510AC5336}"/>
                </a:ext>
              </a:extLst>
            </p:cNvPr>
            <p:cNvSpPr/>
            <p:nvPr/>
          </p:nvSpPr>
          <p:spPr>
            <a:xfrm>
              <a:off x="7123815" y="2857167"/>
              <a:ext cx="3571875" cy="27289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en-US" altLang="ko-KR" sz="2400" b="1" dirty="0" err="1">
                  <a:solidFill>
                    <a:schemeClr val="tx1"/>
                  </a:solidFill>
                </a:rPr>
                <a:t>zeplin</a:t>
              </a:r>
              <a:r>
                <a:rPr kumimoji="1" lang="en-US" altLang="ko-KR" sz="2400" b="1" dirty="0">
                  <a:solidFill>
                    <a:schemeClr val="tx1"/>
                  </a:solidFill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en-US" altLang="ko-KR" sz="2400" b="1" dirty="0">
                  <a:solidFill>
                    <a:schemeClr val="tx1"/>
                  </a:solidFill>
                </a:rPr>
                <a:t>code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kumimoji="1"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0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2CADDD-5E83-8C41-99F9-799ADFEF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79" y="977900"/>
            <a:ext cx="648024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EBE776-2019-0647-8886-4B1BC4DD1A46}"/>
              </a:ext>
            </a:extLst>
          </p:cNvPr>
          <p:cNvSpPr txBox="1"/>
          <p:nvPr/>
        </p:nvSpPr>
        <p:spPr>
          <a:xfrm>
            <a:off x="507916" y="52697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b="1" dirty="0" err="1"/>
              <a:t>Zeplin</a:t>
            </a:r>
            <a:endParaRPr kumimoji="1" lang="ko-KR" altLang="en-US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65163-D05D-004E-9811-9F90F1E2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26" y="0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22F09-A4A6-9244-89D1-B4D74E1F0909}"/>
              </a:ext>
            </a:extLst>
          </p:cNvPr>
          <p:cNvSpPr txBox="1"/>
          <p:nvPr/>
        </p:nvSpPr>
        <p:spPr>
          <a:xfrm>
            <a:off x="4800600" y="81438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http://</a:t>
            </a:r>
            <a:r>
              <a:rPr lang="en" altLang="ko-KR" dirty="0" err="1"/>
              <a:t>zeplin.io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C8980-13B8-AD40-9B5B-B6BD9FAF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301749"/>
            <a:ext cx="7213600" cy="50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5975-795D-514F-BDBB-B16E574847D4}"/>
              </a:ext>
            </a:extLst>
          </p:cNvPr>
          <p:cNvSpPr txBox="1"/>
          <p:nvPr/>
        </p:nvSpPr>
        <p:spPr>
          <a:xfrm>
            <a:off x="542260" y="873863"/>
            <a:ext cx="4895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 </a:t>
            </a:r>
            <a:r>
              <a:rPr lang="en" altLang="ko-KR" b="1" dirty="0"/>
              <a:t>@</a:t>
            </a:r>
            <a:r>
              <a:rPr lang="en" altLang="ko-KR" b="1" dirty="0" err="1"/>
              <a:t>IBOutlet</a:t>
            </a:r>
            <a:r>
              <a:rPr lang="en" altLang="ko-KR" dirty="0"/>
              <a:t> </a:t>
            </a:r>
            <a:r>
              <a:rPr lang="en" altLang="ko-KR" b="1" dirty="0"/>
              <a:t>weak</a:t>
            </a:r>
            <a:r>
              <a:rPr lang="en" altLang="ko-KR" dirty="0"/>
              <a:t> </a:t>
            </a:r>
            <a:r>
              <a:rPr lang="en" altLang="ko-KR" b="1" dirty="0" err="1"/>
              <a:t>var</a:t>
            </a:r>
            <a:r>
              <a:rPr lang="en" altLang="ko-KR" dirty="0"/>
              <a:t> </a:t>
            </a:r>
            <a:r>
              <a:rPr lang="en" altLang="ko-KR" dirty="0" err="1"/>
              <a:t>dayLabel</a:t>
            </a:r>
            <a:r>
              <a:rPr lang="en" altLang="ko-KR" dirty="0"/>
              <a:t>: </a:t>
            </a:r>
            <a:r>
              <a:rPr lang="en" altLang="ko-KR" dirty="0" err="1"/>
              <a:t>UILabel</a:t>
            </a:r>
            <a:r>
              <a:rPr lang="en" altLang="ko-KR" dirty="0"/>
              <a:t>!</a:t>
            </a:r>
          </a:p>
          <a:p>
            <a:r>
              <a:rPr lang="en" altLang="ko-KR" dirty="0"/>
              <a:t> </a:t>
            </a:r>
            <a:r>
              <a:rPr lang="en" altLang="ko-KR" b="1" dirty="0"/>
              <a:t>@</a:t>
            </a:r>
            <a:r>
              <a:rPr lang="en" altLang="ko-KR" b="1" dirty="0" err="1"/>
              <a:t>IBOutlet</a:t>
            </a:r>
            <a:r>
              <a:rPr lang="en" altLang="ko-KR" dirty="0"/>
              <a:t> </a:t>
            </a:r>
            <a:r>
              <a:rPr lang="en" altLang="ko-KR" b="1" dirty="0"/>
              <a:t>weak</a:t>
            </a:r>
            <a:r>
              <a:rPr lang="en" altLang="ko-KR" dirty="0"/>
              <a:t> </a:t>
            </a:r>
            <a:r>
              <a:rPr lang="en" altLang="ko-KR" b="1" dirty="0" err="1"/>
              <a:t>var</a:t>
            </a:r>
            <a:r>
              <a:rPr lang="en" altLang="ko-KR" dirty="0"/>
              <a:t> </a:t>
            </a:r>
            <a:r>
              <a:rPr lang="en" altLang="ko-KR" dirty="0" err="1"/>
              <a:t>locationLabel</a:t>
            </a:r>
            <a:r>
              <a:rPr lang="en" altLang="ko-KR" dirty="0"/>
              <a:t>: </a:t>
            </a:r>
            <a:r>
              <a:rPr lang="en" altLang="ko-KR" dirty="0" err="1"/>
              <a:t>UILabel</a:t>
            </a:r>
            <a:r>
              <a:rPr lang="en" altLang="ko-KR" dirty="0"/>
              <a:t>!</a:t>
            </a:r>
          </a:p>
          <a:p>
            <a:r>
              <a:rPr lang="en" altLang="ko-KR" dirty="0"/>
              <a:t> </a:t>
            </a:r>
            <a:r>
              <a:rPr lang="en" altLang="ko-KR" b="1" dirty="0"/>
              <a:t>@</a:t>
            </a:r>
            <a:r>
              <a:rPr lang="en" altLang="ko-KR" b="1" dirty="0" err="1"/>
              <a:t>IBOutlet</a:t>
            </a:r>
            <a:r>
              <a:rPr lang="en" altLang="ko-KR" dirty="0"/>
              <a:t> </a:t>
            </a:r>
            <a:r>
              <a:rPr lang="en" altLang="ko-KR" b="1" dirty="0"/>
              <a:t>weak</a:t>
            </a:r>
            <a:r>
              <a:rPr lang="en" altLang="ko-KR" dirty="0"/>
              <a:t> </a:t>
            </a:r>
            <a:r>
              <a:rPr lang="en" altLang="ko-KR" b="1" dirty="0" err="1"/>
              <a:t>var</a:t>
            </a:r>
            <a:r>
              <a:rPr lang="en" altLang="ko-KR" dirty="0"/>
              <a:t> </a:t>
            </a:r>
            <a:r>
              <a:rPr lang="en" altLang="ko-KR" dirty="0" err="1"/>
              <a:t>loginButton</a:t>
            </a:r>
            <a:r>
              <a:rPr lang="en" altLang="ko-KR" dirty="0"/>
              <a:t>: </a:t>
            </a:r>
            <a:r>
              <a:rPr lang="en" altLang="ko-KR" dirty="0" err="1"/>
              <a:t>UIButton</a:t>
            </a:r>
            <a:r>
              <a:rPr lang="en" altLang="ko-KR" dirty="0"/>
              <a:t>!</a:t>
            </a:r>
          </a:p>
          <a:p>
            <a:endParaRPr lang="en" altLang="ko-KR" dirty="0"/>
          </a:p>
          <a:p>
            <a:r>
              <a:rPr lang="en" altLang="ko-KR" b="1" dirty="0"/>
              <a:t>@</a:t>
            </a:r>
            <a:r>
              <a:rPr lang="en" altLang="ko-KR" b="1" dirty="0" err="1"/>
              <a:t>IBAction</a:t>
            </a:r>
            <a:r>
              <a:rPr lang="en" altLang="ko-KR" dirty="0"/>
              <a:t> </a:t>
            </a:r>
            <a:r>
              <a:rPr lang="en" altLang="ko-KR" b="1" dirty="0" err="1"/>
              <a:t>func</a:t>
            </a:r>
            <a:r>
              <a:rPr lang="en" altLang="ko-KR" dirty="0"/>
              <a:t> </a:t>
            </a:r>
            <a:r>
              <a:rPr lang="en" altLang="ko-KR" dirty="0" err="1"/>
              <a:t>URLButton</a:t>
            </a:r>
            <a:r>
              <a:rPr lang="en" altLang="ko-KR" dirty="0"/>
              <a:t>(</a:t>
            </a:r>
            <a:r>
              <a:rPr lang="en" altLang="ko-KR" b="1" dirty="0"/>
              <a:t>_</a:t>
            </a:r>
            <a:r>
              <a:rPr lang="en" altLang="ko-KR" dirty="0"/>
              <a:t> sender: </a:t>
            </a:r>
            <a:r>
              <a:rPr lang="en" altLang="ko-KR" b="1" dirty="0"/>
              <a:t>Any</a:t>
            </a:r>
            <a:r>
              <a:rPr lang="en" altLang="ko-KR" dirty="0"/>
              <a:t>) {</a:t>
            </a:r>
          </a:p>
          <a:p>
            <a:r>
              <a:rPr lang="en" altLang="ko-KR" dirty="0"/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42F98-3C45-4E44-AD9F-5751A15E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69" y="2414587"/>
            <a:ext cx="8920841" cy="4058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0EB4C8-821F-D242-9424-E7C24CC4C9A6}"/>
              </a:ext>
            </a:extLst>
          </p:cNvPr>
          <p:cNvSpPr txBox="1"/>
          <p:nvPr/>
        </p:nvSpPr>
        <p:spPr>
          <a:xfrm>
            <a:off x="4146698" y="393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5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DE732-F03E-6E49-A8C4-D59FDA77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37" y="751681"/>
            <a:ext cx="6576126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8</Words>
  <Application>Microsoft Macintosh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황동균</dc:creator>
  <cp:lastModifiedBy>황동균</cp:lastModifiedBy>
  <cp:revision>17</cp:revision>
  <cp:lastPrinted>2018-10-30T08:44:24Z</cp:lastPrinted>
  <dcterms:created xsi:type="dcterms:W3CDTF">2018-10-29T13:36:33Z</dcterms:created>
  <dcterms:modified xsi:type="dcterms:W3CDTF">2018-11-13T11:30:40Z</dcterms:modified>
</cp:coreProperties>
</file>