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4E6C9-5AE4-8149-A556-97DCC8FAE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D0B656-9709-AD45-A1B9-2A9B0F069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ED705-33A4-4E4B-839B-1B38A1CF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263-AEE5-5641-8A7E-49E9FEB1317C}" type="datetimeFigureOut">
              <a:rPr kumimoji="1" lang="ko-KR" altLang="en-US" smtClean="0"/>
              <a:t>2019. 1. 18.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E1837-EA13-754D-8782-B30E8E40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2203F-FD6F-584C-9C1F-A55231E2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C8B6-A76B-2C48-8A99-28CC82CD3D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69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FAE03-8DB4-EF4B-82D6-DD40D414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CAABDD-65CE-4840-918C-3C88BBE6F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117CF-F777-EA49-8581-8592268B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263-AEE5-5641-8A7E-49E9FEB1317C}" type="datetimeFigureOut">
              <a:rPr kumimoji="1" lang="ko-KR" altLang="en-US" smtClean="0"/>
              <a:t>2019. 1. 18.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7679B-B6DB-554C-BEBE-A8CB676F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3E7E2-469D-2249-AE28-B44A0CF7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C8B6-A76B-2C48-8A99-28CC82CD3D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18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31D8CC-654A-C140-8F9A-D83D00D20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6331EC-3CF9-6741-BFAB-6DCBFEB09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4DA33-B73E-E046-B0DC-EACF25D8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263-AEE5-5641-8A7E-49E9FEB1317C}" type="datetimeFigureOut">
              <a:rPr kumimoji="1" lang="ko-KR" altLang="en-US" smtClean="0"/>
              <a:t>2019. 1. 18.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0DF99-74C9-D24F-82D1-73EBCB7B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5313-218F-5149-BAF6-BAB1527B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C8B6-A76B-2C48-8A99-28CC82CD3D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788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B8D56-C5CE-6C41-A11C-0239F35E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AE834-FB88-DC47-9EAA-288423EE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5ABCF-CE61-9142-AFDA-87625E39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263-AEE5-5641-8A7E-49E9FEB1317C}" type="datetimeFigureOut">
              <a:rPr kumimoji="1" lang="ko-KR" altLang="en-US" smtClean="0"/>
              <a:t>2019. 1. 18.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121C5-C88F-CC4F-B5B0-B2455BD9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A7458-6722-FD49-83D7-CE36177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C8B6-A76B-2C48-8A99-28CC82CD3D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415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EC82D-5728-0F45-B1B7-9F95DFF9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8AD1F1-26F9-D94A-A731-8AAA2F9F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BA51F-432B-994B-B88B-E484C8D6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263-AEE5-5641-8A7E-49E9FEB1317C}" type="datetimeFigureOut">
              <a:rPr kumimoji="1" lang="ko-KR" altLang="en-US" smtClean="0"/>
              <a:t>2019. 1. 18.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BB3A7-FBA2-F54F-9BBE-CCF75CDA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42110-37C5-E349-BA42-82DA363A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C8B6-A76B-2C48-8A99-28CC82CD3D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07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DC0B0-F843-7741-884A-466D115D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A7B68-48CB-6948-8E48-652B0E213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856A3-3F86-E94A-AD79-2364F7C54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FE1B79-31B8-2242-8BD6-25C3268A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263-AEE5-5641-8A7E-49E9FEB1317C}" type="datetimeFigureOut">
              <a:rPr kumimoji="1" lang="ko-KR" altLang="en-US" smtClean="0"/>
              <a:t>2019. 1. 18.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2BABD-1D8A-8749-A43E-BF255C4C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4E2190-00C3-F64C-B3C8-A7004CA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C8B6-A76B-2C48-8A99-28CC82CD3D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07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C73B-4AC3-2A44-8DC5-48FFF1C7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0F388-30D5-7B4B-96F0-36E2F5AD0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E34B40-6223-AA46-AE1E-099F421E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F56EB5-FDF9-7842-BE77-41A02EB5C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E2E4BE-4866-B242-8E92-8324D76B7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03AC4D-DA50-844D-A986-B2A1FDE4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263-AEE5-5641-8A7E-49E9FEB1317C}" type="datetimeFigureOut">
              <a:rPr kumimoji="1" lang="ko-KR" altLang="en-US" smtClean="0"/>
              <a:t>2019. 1. 18.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C2DBA5-3C3C-214F-A9D2-1E459657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8D57F4-75AA-184B-9E1E-987411C3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C8B6-A76B-2C48-8A99-28CC82CD3D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351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0F6FF-327C-8B4B-A39E-E1E8FD8D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2C9182-4573-704D-8539-7BEB5D99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263-AEE5-5641-8A7E-49E9FEB1317C}" type="datetimeFigureOut">
              <a:rPr kumimoji="1" lang="ko-KR" altLang="en-US" smtClean="0"/>
              <a:t>2019. 1. 18.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F43F31-1FF2-134B-84EF-53A58686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C03822-4836-9845-9256-7AE0232E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C8B6-A76B-2C48-8A99-28CC82CD3D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784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63B25A-FA63-074C-BF67-59787D2D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263-AEE5-5641-8A7E-49E9FEB1317C}" type="datetimeFigureOut">
              <a:rPr kumimoji="1" lang="ko-KR" altLang="en-US" smtClean="0"/>
              <a:t>2019. 1. 18.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DBC166-8293-264E-A14B-C182BB4D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984CE4-DC9E-C242-9AA9-641A55D9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C8B6-A76B-2C48-8A99-28CC82CD3D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87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B5AFD-33BD-774C-B5BE-6CCCC143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1D960-F243-D745-B9EB-FF768185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9FB98-5B25-D84F-9A97-FE134656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7FA0A-F490-9F4E-803C-25B7B665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263-AEE5-5641-8A7E-49E9FEB1317C}" type="datetimeFigureOut">
              <a:rPr kumimoji="1" lang="ko-KR" altLang="en-US" smtClean="0"/>
              <a:t>2019. 1. 18.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CA7BC-30A2-6546-94B0-D70A1700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29339-5EC8-5E47-ACF6-5F992FAA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C8B6-A76B-2C48-8A99-28CC82CD3D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184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24187-2024-1146-BAC9-64E5174E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1E87C9-6991-AB48-B4F0-A64589C37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36F9B4-69F0-F345-8859-81EA5517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BF3A9-3FE8-134A-AAC6-EE952BBC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263-AEE5-5641-8A7E-49E9FEB1317C}" type="datetimeFigureOut">
              <a:rPr kumimoji="1" lang="ko-KR" altLang="en-US" smtClean="0"/>
              <a:t>2019. 1. 18.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CC69E-7FF5-1946-B709-1D3E491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4CF63-3067-0946-918C-971D9F46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C8B6-A76B-2C48-8A99-28CC82CD3D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59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124F55-3F7C-CE48-BB0E-336AAF73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C54E3B-FFA5-A84F-9BCE-DD8ABA11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E128-8ECF-D444-937F-741340495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E263-AEE5-5641-8A7E-49E9FEB1317C}" type="datetimeFigureOut">
              <a:rPr kumimoji="1" lang="ko-KR" altLang="en-US" smtClean="0"/>
              <a:t>2019. 1. 18.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9A9DC-824C-A548-8B65-C5A172E58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EA368-D6D0-8443-9196-553B6003B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C8B6-A76B-2C48-8A99-28CC82CD3D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156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03F0C1E2-A091-B743-9A5A-39717428A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1" y="3589863"/>
            <a:ext cx="1469810" cy="2624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그림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D940A5BB-723C-754E-BF5E-5A725B86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438" y="3589863"/>
            <a:ext cx="1469810" cy="2624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그림 10" descr="영수증, 텍스트이(가) 표시된 사진&#10;&#10;&#10;&#10;자동 생성된 설명">
            <a:extLst>
              <a:ext uri="{FF2B5EF4-FFF2-40B4-BE49-F238E27FC236}">
                <a16:creationId xmlns:a16="http://schemas.microsoft.com/office/drawing/2014/main" id="{01B6B847-D30C-B543-8096-D47C2F8A4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276" y="624135"/>
            <a:ext cx="1469810" cy="2624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그림 12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685F0F90-8B77-0F4B-B0B8-DB09D8B63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969" y="643463"/>
            <a:ext cx="1469812" cy="2624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그림 1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CA29008E-8D4D-B240-AD66-98246E3A9F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025" y="624135"/>
            <a:ext cx="1480635" cy="2643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그림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AFCD9B27-482A-984C-959C-88C167BC39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451" y="3570533"/>
            <a:ext cx="1480635" cy="2643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23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15613DB-F48A-4F46-A3DC-412F9F7DA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12467"/>
              </p:ext>
            </p:extLst>
          </p:nvPr>
        </p:nvGraphicFramePr>
        <p:xfrm>
          <a:off x="2315336" y="487847"/>
          <a:ext cx="8128000" cy="590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588588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09720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53072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8196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0285585"/>
                    </a:ext>
                  </a:extLst>
                </a:gridCol>
              </a:tblGrid>
              <a:tr h="4152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Android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293060"/>
                  </a:ext>
                </a:extLst>
              </a:tr>
              <a:tr h="1371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 시안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기존프로젝트 미완성 부분 수정 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 시안   수정 시작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 부분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서버 변경    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쪽지 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 채팅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카테고리 내 검색기능 구현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676151"/>
                  </a:ext>
                </a:extLst>
              </a:tr>
              <a:tr h="1371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2/1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 시안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 시안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완성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094957"/>
                  </a:ext>
                </a:extLst>
              </a:tr>
              <a:tr h="1371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2/8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 시안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완성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641263"/>
                  </a:ext>
                </a:extLst>
              </a:tr>
              <a:tr h="1371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2/15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 사항   업데이트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35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22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</Words>
  <Application>Microsoft Macintosh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임동완</dc:creator>
  <cp:lastModifiedBy>임동완</cp:lastModifiedBy>
  <cp:revision>2</cp:revision>
  <dcterms:created xsi:type="dcterms:W3CDTF">2019-01-18T08:28:49Z</dcterms:created>
  <dcterms:modified xsi:type="dcterms:W3CDTF">2019-01-18T08:42:08Z</dcterms:modified>
</cp:coreProperties>
</file>