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327" r:id="rId3"/>
    <p:sldId id="336" r:id="rId4"/>
    <p:sldId id="321" r:id="rId5"/>
    <p:sldId id="33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B6A90-3879-466A-BD67-80E7ED0D5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D8F265-7994-435C-850A-A5F09E730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F17526-BF89-44F4-8313-D2F7A091A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0078-7700-43BB-BD69-001A0D343E0B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CADB9-DB8C-420D-A2F9-84135F8DF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7C5D73-5036-4F5E-B2DF-671556CB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FA20-F382-4D20-8C74-1B6BBE71D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94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4FAC5-82E3-4CA7-A5E7-98C2578F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60CD18-A39C-4E97-AC47-8A4BB1C12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5C2B71-5C5F-4122-B037-4DBDD079D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0078-7700-43BB-BD69-001A0D343E0B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85233-AC97-486F-8E66-235602F5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82AF1-A813-4E24-977D-76D851BF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FA20-F382-4D20-8C74-1B6BBE71D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121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6759CB-D2E2-4193-B189-2EF6028FB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BBEFEA-A1FB-4E2A-8639-2CFA1CF29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AF3E4F-049A-4AC4-A136-460D137D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0078-7700-43BB-BD69-001A0D343E0B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489545-4CCA-419A-A39F-9EB04009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B39EB5-186C-44B9-8C14-B14D69AF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FA20-F382-4D20-8C74-1B6BBE71D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24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9B28F-CD45-4EE3-BD56-329DCE00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12ABA6-1140-40E4-8043-B87BD2E3D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720A2-0BB3-4DA8-BF22-605C0FB9F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0078-7700-43BB-BD69-001A0D343E0B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85C23-E66A-4BAB-AD53-13C906567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B93DBD-619E-42A2-9302-84CB2155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FA20-F382-4D20-8C74-1B6BBE71D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17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4A6E6-18EE-4475-B5A0-3DCBC0E8D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B543A-6DF1-47EC-932D-2319DBCFE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FC2148-527B-422D-A19B-F872619F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0078-7700-43BB-BD69-001A0D343E0B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DF2565-3D2F-4998-8032-AEA062BB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F73A78-E1FE-43F4-A896-C3FC255A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FA20-F382-4D20-8C74-1B6BBE71D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82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AE1E0-D50B-4A63-8083-2349B945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E59C2-65F6-483E-9F84-79D4D48C3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8D977D-B42A-43DD-98A0-F6DB481D1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8EDCBD-C226-4914-A7B6-6B98C92E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0078-7700-43BB-BD69-001A0D343E0B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4FC88D-243E-4E2E-B51E-7FADAB05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B9D024-1F53-437E-9DB6-3337C143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FA20-F382-4D20-8C74-1B6BBE71D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0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E41EE-EDFA-4A0C-9A09-D3B492A8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D440A-E354-4220-BF43-B26EA8F09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C06F82-E696-4BBB-9CFD-E41E9F699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C8FDC4-3169-4A51-85C7-93FCFE98A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769C0D-8052-4661-A769-452433B6F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73C7BB-8E51-4186-80A6-3395043C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0078-7700-43BB-BD69-001A0D343E0B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7763F5-73CC-4011-95BC-57039A65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049F50-A163-469F-AE28-F6B74AFF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FA20-F382-4D20-8C74-1B6BBE71D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28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D4ED1-C406-444F-90C4-3D1F65F0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BC19B0-11CD-4F95-A4FC-19EB3251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0078-7700-43BB-BD69-001A0D343E0B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759D88-A721-4F63-82A4-B6DB2BE9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77C51E-3B75-4404-895E-6554D574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FA20-F382-4D20-8C74-1B6BBE71D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01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FE1021-5DC2-4D57-BF9B-28C31009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0078-7700-43BB-BD69-001A0D343E0B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DA5E75-B45A-44FB-A4C3-1471DC73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064D76-2AAE-40A5-8CDD-796DA7C3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FA20-F382-4D20-8C74-1B6BBE71D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45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E587A-E1AC-4148-B728-01034AA3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81AC3D-B1AC-4F07-985C-1D5658E5B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62FF27-1E79-4E20-BF63-380EE29E0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F94CFD-F15E-434A-905C-7F7D3B6B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0078-7700-43BB-BD69-001A0D343E0B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503EF3-481A-41B3-924E-B0258E13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168D0-ECC8-437D-A092-69190607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FA20-F382-4D20-8C74-1B6BBE71D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38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536A2-F1CF-437E-84DA-82A2F55A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27E86C-A0CD-4C84-82AB-C75397509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525457-E6A5-43F9-AEDA-AE121212C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4AFF3-0737-4D7D-9DC3-2F743CB5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0078-7700-43BB-BD69-001A0D343E0B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278F91-E6DE-4110-BA27-0BFFE44B5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86A5EA-FEB2-4FE7-8B9D-BD19F713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FA20-F382-4D20-8C74-1B6BBE71D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75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081A66-0DF2-4EDD-873E-68E86745B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00A1F9-CFF0-44DF-974C-F4B3570A7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B83AB8-B654-4D9A-9BFD-97D9CB96D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20078-7700-43BB-BD69-001A0D343E0B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0AA2F-EC50-45EF-9243-E87AD613C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E1EC33-6F38-4386-9F9E-A592016D3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FFA20-F382-4D20-8C74-1B6BBE71D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01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464DF-A321-4FF2-A047-F270D8AA2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96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바탕화면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9610A6-E250-4FF1-838A-BE1482CADDFF}"/>
              </a:ext>
            </a:extLst>
          </p:cNvPr>
          <p:cNvSpPr txBox="1"/>
          <p:nvPr/>
        </p:nvSpPr>
        <p:spPr>
          <a:xfrm>
            <a:off x="7584141" y="1651885"/>
            <a:ext cx="3791847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사용자가 </a:t>
            </a:r>
            <a:r>
              <a:rPr lang="en-US" altLang="ko-KR" dirty="0"/>
              <a:t>App</a:t>
            </a:r>
            <a:r>
              <a:rPr lang="ko-KR" altLang="en-US" dirty="0"/>
              <a:t>을 켜면 제일 먼저 보는 페이지이다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중앙에 현재 측정된 데이터가 표시된다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interactive </a:t>
            </a:r>
            <a:r>
              <a:rPr lang="ko-KR" altLang="en-US" dirty="0"/>
              <a:t>버튼이 있다</a:t>
            </a:r>
            <a:r>
              <a:rPr lang="en-US" altLang="ko-KR" dirty="0"/>
              <a:t>. </a:t>
            </a:r>
            <a:r>
              <a:rPr lang="ko-KR" altLang="en-US" dirty="0"/>
              <a:t>각 버튼을 누르면 표기된 페이지로 이동한다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4</a:t>
            </a:r>
            <a:r>
              <a:rPr lang="ko-KR" altLang="en-US" dirty="0"/>
              <a:t>번 버튼은 </a:t>
            </a:r>
            <a:r>
              <a:rPr lang="en-US" altLang="ko-KR" dirty="0"/>
              <a:t>App</a:t>
            </a:r>
            <a:r>
              <a:rPr lang="ko-KR" altLang="en-US" dirty="0"/>
              <a:t>을 종료하는 버튼이다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BC7AAB-9BF6-4402-96B9-178C35EB8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23" y="1482863"/>
            <a:ext cx="2764776" cy="46079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0B8289-D8FC-47C0-9193-EAC0F0E1E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373" y="1482863"/>
            <a:ext cx="2764776" cy="4607960"/>
          </a:xfrm>
          <a:prstGeom prst="rect">
            <a:avLst/>
          </a:prstGeom>
        </p:spPr>
      </p:pic>
      <p:sp>
        <p:nvSpPr>
          <p:cNvPr id="11" name="액자 10">
            <a:extLst>
              <a:ext uri="{FF2B5EF4-FFF2-40B4-BE49-F238E27FC236}">
                <a16:creationId xmlns:a16="http://schemas.microsoft.com/office/drawing/2014/main" id="{71F2594A-01C9-40C3-B2F7-42110A030A2C}"/>
              </a:ext>
            </a:extLst>
          </p:cNvPr>
          <p:cNvSpPr/>
          <p:nvPr/>
        </p:nvSpPr>
        <p:spPr>
          <a:xfrm>
            <a:off x="3866230" y="4072897"/>
            <a:ext cx="842301" cy="135726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r>
              <a:rPr lang="ko-KR" altLang="en-US" b="1" dirty="0">
                <a:solidFill>
                  <a:schemeClr val="tx1"/>
                </a:solidFill>
              </a:rPr>
              <a:t>번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BD1576EF-C6EB-4DDF-9D9C-00AC9CDC34FC}"/>
              </a:ext>
            </a:extLst>
          </p:cNvPr>
          <p:cNvSpPr/>
          <p:nvPr/>
        </p:nvSpPr>
        <p:spPr>
          <a:xfrm>
            <a:off x="4732323" y="4072897"/>
            <a:ext cx="842301" cy="135726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r>
              <a:rPr lang="ko-KR" altLang="en-US" b="1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A91E4A49-22BA-4121-AC5E-6451622E3146}"/>
              </a:ext>
            </a:extLst>
          </p:cNvPr>
          <p:cNvSpPr/>
          <p:nvPr/>
        </p:nvSpPr>
        <p:spPr>
          <a:xfrm>
            <a:off x="5605446" y="4065565"/>
            <a:ext cx="764532" cy="135726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r>
              <a:rPr lang="ko-KR" altLang="en-US" b="1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22" name="액자 21">
            <a:extLst>
              <a:ext uri="{FF2B5EF4-FFF2-40B4-BE49-F238E27FC236}">
                <a16:creationId xmlns:a16="http://schemas.microsoft.com/office/drawing/2014/main" id="{DB52DAEC-3D09-4CD5-819A-C8FBEE69ED6F}"/>
              </a:ext>
            </a:extLst>
          </p:cNvPr>
          <p:cNvSpPr/>
          <p:nvPr/>
        </p:nvSpPr>
        <p:spPr>
          <a:xfrm>
            <a:off x="3866230" y="5676506"/>
            <a:ext cx="903258" cy="5596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4</a:t>
            </a:r>
            <a:r>
              <a:rPr lang="ko-KR" altLang="en-US" b="1" dirty="0">
                <a:solidFill>
                  <a:schemeClr val="bg1"/>
                </a:solidFill>
              </a:rPr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202780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53CDA21D-6D79-4A5E-8319-6DCF72983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17" y="1688284"/>
            <a:ext cx="2722626" cy="453771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7A01640-7D2C-4C55-BEF0-CFF610B9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 </a:t>
            </a:r>
            <a:r>
              <a:rPr lang="en-US" altLang="ko-KR" dirty="0"/>
              <a:t>– </a:t>
            </a:r>
            <a:r>
              <a:rPr lang="ko-KR" altLang="en-US" dirty="0"/>
              <a:t>수분 관리</a:t>
            </a: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1AE0EDF7-43DD-4515-9780-0FC7A49E58BC}"/>
              </a:ext>
            </a:extLst>
          </p:cNvPr>
          <p:cNvSpPr/>
          <p:nvPr/>
        </p:nvSpPr>
        <p:spPr>
          <a:xfrm>
            <a:off x="3707129" y="3429000"/>
            <a:ext cx="2694813" cy="110871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D5504746-B5C7-4195-98D1-CAA1BD6D3156}"/>
              </a:ext>
            </a:extLst>
          </p:cNvPr>
          <p:cNvSpPr/>
          <p:nvPr/>
        </p:nvSpPr>
        <p:spPr>
          <a:xfrm>
            <a:off x="3672169" y="4515484"/>
            <a:ext cx="1734220" cy="86636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3ACA4702-2AE2-42EF-8637-1A1A84D94D20}"/>
              </a:ext>
            </a:extLst>
          </p:cNvPr>
          <p:cNvSpPr/>
          <p:nvPr/>
        </p:nvSpPr>
        <p:spPr>
          <a:xfrm>
            <a:off x="5406390" y="5167312"/>
            <a:ext cx="1131570" cy="106203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7111D17F-F0BD-4038-9563-253B1E09F588}"/>
              </a:ext>
            </a:extLst>
          </p:cNvPr>
          <p:cNvSpPr/>
          <p:nvPr/>
        </p:nvSpPr>
        <p:spPr>
          <a:xfrm>
            <a:off x="3977640" y="5923182"/>
            <a:ext cx="571500" cy="36226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4</a:t>
            </a:r>
            <a:r>
              <a:rPr lang="ko-KR" altLang="en-US" sz="1400" dirty="0">
                <a:solidFill>
                  <a:schemeClr val="bg1"/>
                </a:solidFill>
              </a:rPr>
              <a:t>번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BEF2AF-F9E1-44E3-8B5F-696F81EEE741}"/>
              </a:ext>
            </a:extLst>
          </p:cNvPr>
          <p:cNvSpPr txBox="1"/>
          <p:nvPr/>
        </p:nvSpPr>
        <p:spPr>
          <a:xfrm>
            <a:off x="7248932" y="1018810"/>
            <a:ext cx="45841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바탕화면에서 </a:t>
            </a:r>
            <a:r>
              <a:rPr lang="en-US" altLang="ko-KR" dirty="0"/>
              <a:t>UI 1</a:t>
            </a:r>
            <a:r>
              <a:rPr lang="ko-KR" altLang="en-US" dirty="0"/>
              <a:t>번</a:t>
            </a:r>
            <a:r>
              <a:rPr lang="en-US" altLang="ko-KR" dirty="0"/>
              <a:t>, </a:t>
            </a:r>
            <a:r>
              <a:rPr lang="ko-KR" altLang="en-US" dirty="0"/>
              <a:t>수분 관리 아이콘을 눌러서 진입하는 페이지이다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 설정된 습도 목표치를 확인하며</a:t>
            </a:r>
            <a:r>
              <a:rPr lang="en-US" altLang="ko-KR" dirty="0"/>
              <a:t>, </a:t>
            </a:r>
            <a:r>
              <a:rPr lang="ko-KR" altLang="en-US" dirty="0"/>
              <a:t>이곳에서 새 습도 목표치를 설정할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번의 텍스트 박스에서 새 습도 목표치를 입력할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번의 작동 버튼을 통해 펌프 작동을 </a:t>
            </a:r>
            <a:r>
              <a:rPr lang="en-US" altLang="ko-KR" dirty="0"/>
              <a:t>ON, OFF 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r>
              <a:rPr lang="ko-KR" altLang="en-US" dirty="0"/>
              <a:t>작동이 </a:t>
            </a:r>
            <a:r>
              <a:rPr lang="en-US" altLang="ko-KR" dirty="0"/>
              <a:t>ON </a:t>
            </a:r>
            <a:r>
              <a:rPr lang="ko-KR" altLang="en-US" dirty="0"/>
              <a:t>상태일 때</a:t>
            </a:r>
            <a:r>
              <a:rPr lang="en-US" altLang="ko-KR" dirty="0"/>
              <a:t>, </a:t>
            </a:r>
            <a:r>
              <a:rPr lang="ko-KR" altLang="en-US" dirty="0"/>
              <a:t>습도가 낮으면 펌프가 돌아간다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번의 설정 저장 버튼을 통해 </a:t>
            </a:r>
            <a:r>
              <a:rPr lang="en-US" altLang="ko-KR" dirty="0"/>
              <a:t>1</a:t>
            </a:r>
            <a:r>
              <a:rPr lang="ko-KR" altLang="en-US" dirty="0"/>
              <a:t>번에서 입력한</a:t>
            </a:r>
            <a:r>
              <a:rPr lang="en-US" altLang="ko-KR" dirty="0"/>
              <a:t> </a:t>
            </a:r>
            <a:r>
              <a:rPr lang="ko-KR" altLang="en-US" dirty="0"/>
              <a:t>새 습도 목표치를 적용한다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4</a:t>
            </a:r>
            <a:r>
              <a:rPr lang="ko-KR" altLang="en-US" dirty="0"/>
              <a:t>번을 누르면 바탕화면으로 돌아간다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1803586-7B7B-4F41-9A45-1CA675BB4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4" y="1660030"/>
            <a:ext cx="2570142" cy="428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4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A15CB00C-D7F9-46FD-AF8E-827DF3BD0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75" y="1428114"/>
            <a:ext cx="2544179" cy="424029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E2A8C7-25A0-4752-AF9B-9F27825FC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65" y="146050"/>
            <a:ext cx="10515600" cy="1325563"/>
          </a:xfrm>
        </p:spPr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 </a:t>
            </a:r>
            <a:r>
              <a:rPr lang="en-US" altLang="ko-KR" dirty="0"/>
              <a:t>– </a:t>
            </a:r>
            <a:r>
              <a:rPr lang="ko-KR" altLang="en-US" dirty="0"/>
              <a:t>조명 관리</a:t>
            </a: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730448CD-A1BF-4FB0-A5C3-38B4EB3A55FB}"/>
              </a:ext>
            </a:extLst>
          </p:cNvPr>
          <p:cNvSpPr/>
          <p:nvPr/>
        </p:nvSpPr>
        <p:spPr>
          <a:xfrm>
            <a:off x="3195639" y="3148169"/>
            <a:ext cx="2460115" cy="53721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281215AB-8C56-4AE3-913F-C140B5B4129C}"/>
              </a:ext>
            </a:extLst>
          </p:cNvPr>
          <p:cNvSpPr/>
          <p:nvPr/>
        </p:nvSpPr>
        <p:spPr>
          <a:xfrm>
            <a:off x="3195638" y="3963037"/>
            <a:ext cx="2280487" cy="53721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6644CE4B-4439-4FB0-ACFF-8596A4B66B44}"/>
              </a:ext>
            </a:extLst>
          </p:cNvPr>
          <p:cNvSpPr/>
          <p:nvPr/>
        </p:nvSpPr>
        <p:spPr>
          <a:xfrm>
            <a:off x="3115629" y="4892677"/>
            <a:ext cx="1415274" cy="39759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9DE8B757-2671-4387-938D-D865A22C9AB0}"/>
              </a:ext>
            </a:extLst>
          </p:cNvPr>
          <p:cNvSpPr/>
          <p:nvPr/>
        </p:nvSpPr>
        <p:spPr>
          <a:xfrm>
            <a:off x="3322525" y="5378517"/>
            <a:ext cx="834390" cy="37814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번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40A543-23B8-41A2-B654-64CA3B9D17E1}"/>
              </a:ext>
            </a:extLst>
          </p:cNvPr>
          <p:cNvSpPr txBox="1"/>
          <p:nvPr/>
        </p:nvSpPr>
        <p:spPr>
          <a:xfrm>
            <a:off x="6227644" y="721807"/>
            <a:ext cx="54469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바탕화면의 </a:t>
            </a:r>
            <a:r>
              <a:rPr lang="en-US" altLang="ko-KR" sz="1600" dirty="0"/>
              <a:t>2</a:t>
            </a:r>
            <a:r>
              <a:rPr lang="ko-KR" altLang="en-US" sz="1600" dirty="0"/>
              <a:t>번 </a:t>
            </a:r>
            <a:r>
              <a:rPr lang="en-US" altLang="ko-KR" sz="1600" dirty="0"/>
              <a:t>UI, </a:t>
            </a:r>
            <a:r>
              <a:rPr lang="ko-KR" altLang="en-US" sz="1600" dirty="0"/>
              <a:t>조명관리를 눌러 진입하는 페이지이다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현재 설정된 조도 목표치를 확인할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그리고</a:t>
            </a:r>
            <a:r>
              <a:rPr lang="en-US" altLang="ko-KR" sz="1600" dirty="0"/>
              <a:t>, </a:t>
            </a:r>
            <a:r>
              <a:rPr lang="ko-KR" altLang="en-US" sz="1600" dirty="0"/>
              <a:t>새 조도 목표치를 정하고</a:t>
            </a:r>
            <a:r>
              <a:rPr lang="en-US" altLang="ko-KR" sz="1600" dirty="0"/>
              <a:t>,</a:t>
            </a:r>
            <a:r>
              <a:rPr lang="ko-KR" altLang="en-US" sz="1600" dirty="0"/>
              <a:t> 전구 색상을 바꿀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1</a:t>
            </a:r>
            <a:r>
              <a:rPr lang="ko-KR" altLang="en-US" sz="1600" dirty="0"/>
              <a:t>번의 텍스트 박스를 통해서 새 조도 목표치를 입력할 수 있다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2</a:t>
            </a:r>
            <a:r>
              <a:rPr lang="ko-KR" altLang="en-US" sz="1600" dirty="0"/>
              <a:t>번 버튼으로 기르는 식물의 엽록소 </a:t>
            </a:r>
            <a:r>
              <a:rPr lang="en-US" altLang="ko-KR" sz="1600" dirty="0"/>
              <a:t>B </a:t>
            </a:r>
            <a:r>
              <a:rPr lang="ko-KR" altLang="en-US" sz="1600" dirty="0"/>
              <a:t>함량을 입력할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많음에 가까울 수록 녹색광이 증가한다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3</a:t>
            </a:r>
            <a:r>
              <a:rPr lang="ko-KR" altLang="en-US" sz="1600" dirty="0"/>
              <a:t>번 버튼으로 전구 작동을 </a:t>
            </a:r>
            <a:r>
              <a:rPr lang="en-US" altLang="ko-KR" sz="1600" dirty="0"/>
              <a:t>ON, OFF </a:t>
            </a:r>
            <a:r>
              <a:rPr lang="ko-KR" altLang="en-US" sz="1600" dirty="0"/>
              <a:t>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측정된 조도가 낮아도</a:t>
            </a:r>
            <a:r>
              <a:rPr lang="en-US" altLang="ko-KR" sz="1600" dirty="0"/>
              <a:t>, ON </a:t>
            </a:r>
            <a:r>
              <a:rPr lang="ko-KR" altLang="en-US" sz="1600" dirty="0"/>
              <a:t>상태에서만 전구가 켜진다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4</a:t>
            </a:r>
            <a:r>
              <a:rPr lang="ko-KR" altLang="en-US" sz="1600" dirty="0"/>
              <a:t>번에서 현재 입력한 설정을 저장할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버튼을 눌러야</a:t>
            </a:r>
            <a:r>
              <a:rPr lang="en-US" altLang="ko-KR" sz="1600" dirty="0"/>
              <a:t>, </a:t>
            </a:r>
            <a:r>
              <a:rPr lang="ko-KR" altLang="en-US" sz="1600" dirty="0"/>
              <a:t>새 조도 목표치나 변경한 엽록소 </a:t>
            </a:r>
            <a:r>
              <a:rPr lang="en-US" altLang="ko-KR" sz="1600" dirty="0"/>
              <a:t>B </a:t>
            </a:r>
            <a:r>
              <a:rPr lang="ko-KR" altLang="en-US" sz="1600" dirty="0"/>
              <a:t>함량 등이 적용된다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5</a:t>
            </a:r>
            <a:r>
              <a:rPr lang="ko-KR" altLang="en-US" sz="1600" dirty="0"/>
              <a:t>번 버튼을 누르면 바탕화면으로 나간다</a:t>
            </a:r>
            <a:r>
              <a:rPr lang="en-US" altLang="ko-KR" sz="1600" dirty="0"/>
              <a:t>. </a:t>
            </a: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DA614D0E-4319-4E6F-8F4D-39952E62521D}"/>
              </a:ext>
            </a:extLst>
          </p:cNvPr>
          <p:cNvSpPr/>
          <p:nvPr/>
        </p:nvSpPr>
        <p:spPr>
          <a:xfrm>
            <a:off x="4625936" y="4815724"/>
            <a:ext cx="934785" cy="53721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9FB6F2-EFC6-4F42-A038-75CF4B93E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38" y="1430682"/>
            <a:ext cx="2544178" cy="424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18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649CAF73-D169-4574-82E5-663854F13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406" y="1655436"/>
            <a:ext cx="2660150" cy="44335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9620F91-4738-47E3-AA01-28929E877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35" y="111919"/>
            <a:ext cx="10515600" cy="1325563"/>
          </a:xfrm>
        </p:spPr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 설계 </a:t>
            </a:r>
            <a:r>
              <a:rPr lang="en-US" altLang="ko-KR" dirty="0"/>
              <a:t>– </a:t>
            </a:r>
            <a:r>
              <a:rPr lang="ko-KR" altLang="en-US" dirty="0"/>
              <a:t>통신</a:t>
            </a: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70B294B6-7A59-46DC-A6DB-A916CAA218BE}"/>
              </a:ext>
            </a:extLst>
          </p:cNvPr>
          <p:cNvSpPr/>
          <p:nvPr/>
        </p:nvSpPr>
        <p:spPr>
          <a:xfrm>
            <a:off x="4360545" y="3111182"/>
            <a:ext cx="1291590" cy="74295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59F318B2-CEB7-4D2F-B5F7-3FD38F04504C}"/>
              </a:ext>
            </a:extLst>
          </p:cNvPr>
          <p:cNvSpPr/>
          <p:nvPr/>
        </p:nvSpPr>
        <p:spPr>
          <a:xfrm>
            <a:off x="4549140" y="2206434"/>
            <a:ext cx="914400" cy="914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1BE1AF86-D442-4F94-95D1-5C812A2DCB7D}"/>
              </a:ext>
            </a:extLst>
          </p:cNvPr>
          <p:cNvSpPr/>
          <p:nvPr/>
        </p:nvSpPr>
        <p:spPr>
          <a:xfrm>
            <a:off x="3823806" y="5643483"/>
            <a:ext cx="872490" cy="647382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2D6E97-94EE-4673-8CCC-D0E934ACB18D}"/>
              </a:ext>
            </a:extLst>
          </p:cNvPr>
          <p:cNvSpPr txBox="1"/>
          <p:nvPr/>
        </p:nvSpPr>
        <p:spPr>
          <a:xfrm>
            <a:off x="7322822" y="1165860"/>
            <a:ext cx="40309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바탕화면에서 </a:t>
            </a:r>
            <a:r>
              <a:rPr lang="en-US" altLang="ko-KR" dirty="0"/>
              <a:t>UI 3</a:t>
            </a:r>
            <a:r>
              <a:rPr lang="ko-KR" altLang="en-US" dirty="0"/>
              <a:t>번</a:t>
            </a:r>
            <a:r>
              <a:rPr lang="en-US" altLang="ko-KR" dirty="0"/>
              <a:t>, </a:t>
            </a:r>
            <a:r>
              <a:rPr lang="ko-KR" altLang="en-US" dirty="0"/>
              <a:t>통신 아이콘을 눌러서 진입한다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App</a:t>
            </a:r>
            <a:r>
              <a:rPr lang="ko-KR" altLang="en-US" dirty="0"/>
              <a:t>과 </a:t>
            </a:r>
            <a:r>
              <a:rPr lang="en-US" altLang="ko-KR" dirty="0"/>
              <a:t>Raspberry Pi </a:t>
            </a:r>
            <a:r>
              <a:rPr lang="ko-KR" altLang="en-US" dirty="0"/>
              <a:t>간 연결을 명령하는 페이지이다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번 버튼으로 </a:t>
            </a:r>
            <a:r>
              <a:rPr lang="en-US" altLang="ko-KR" dirty="0"/>
              <a:t>App</a:t>
            </a:r>
            <a:r>
              <a:rPr lang="ko-KR" altLang="en-US" dirty="0"/>
              <a:t>과 </a:t>
            </a:r>
            <a:r>
              <a:rPr lang="en-US" altLang="ko-KR" dirty="0"/>
              <a:t>Raspberry Pi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연결한다</a:t>
            </a:r>
            <a:r>
              <a:rPr lang="en-US" altLang="ko-KR" dirty="0"/>
              <a:t>. </a:t>
            </a:r>
            <a:r>
              <a:rPr lang="ko-KR" altLang="en-US" dirty="0"/>
              <a:t>연결이 완료되면 버튼색이 바뀐다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번은 연결이 완료되면 </a:t>
            </a:r>
            <a:r>
              <a:rPr lang="en-US" altLang="ko-KR" dirty="0"/>
              <a:t>/ (</a:t>
            </a:r>
            <a:r>
              <a:rPr lang="ko-KR" altLang="en-US" dirty="0"/>
              <a:t>대각선</a:t>
            </a:r>
            <a:r>
              <a:rPr lang="en-US" altLang="ko-KR" dirty="0"/>
              <a:t>) </a:t>
            </a:r>
            <a:r>
              <a:rPr lang="ko-KR" altLang="en-US" dirty="0"/>
              <a:t>표시가 사라진다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번을 누르면 바탕화면 </a:t>
            </a:r>
            <a:r>
              <a:rPr lang="en-US" altLang="ko-KR" dirty="0"/>
              <a:t>UI</a:t>
            </a:r>
            <a:r>
              <a:rPr lang="ko-KR" altLang="en-US" dirty="0"/>
              <a:t>로 되돌아간다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E1C61E-249E-42D2-AF60-749CA9252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34" y="1655437"/>
            <a:ext cx="2660151" cy="443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2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4C72A-9EB6-45AE-87B3-A9E0D8FA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UI </a:t>
            </a:r>
            <a:r>
              <a:rPr lang="ko-KR" altLang="en-US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설계</a:t>
            </a:r>
            <a:r>
              <a:rPr lang="en-US" altLang="ko-KR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- </a:t>
            </a:r>
            <a:r>
              <a:rPr lang="ko-KR" altLang="en-US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통신 </a:t>
            </a:r>
            <a:r>
              <a:rPr lang="en-US" altLang="ko-KR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– </a:t>
            </a:r>
            <a:r>
              <a:rPr lang="en-US" altLang="ko-KR" sz="4400" b="0" i="0" kern="1200" spc="5" baseline="0" dirty="0" err="1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WiFi</a:t>
            </a:r>
            <a:r>
              <a:rPr lang="en-US" altLang="ko-KR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 </a:t>
            </a:r>
            <a:r>
              <a:rPr lang="ko-KR" altLang="en-US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연결</a:t>
            </a:r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D20E3F9-FE04-40C7-B60C-DDA493606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587" y="1690688"/>
            <a:ext cx="2025365" cy="4275772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2CD0B45-4BB7-4AC5-B754-6805AAA78D25}"/>
              </a:ext>
            </a:extLst>
          </p:cNvPr>
          <p:cNvCxnSpPr/>
          <p:nvPr/>
        </p:nvCxnSpPr>
        <p:spPr>
          <a:xfrm>
            <a:off x="3463290" y="3429000"/>
            <a:ext cx="754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A26605-E7AC-4EB1-8DB2-6562AB3D9D06}"/>
              </a:ext>
            </a:extLst>
          </p:cNvPr>
          <p:cNvCxnSpPr/>
          <p:nvPr/>
        </p:nvCxnSpPr>
        <p:spPr>
          <a:xfrm>
            <a:off x="6732270" y="3429000"/>
            <a:ext cx="708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E92F485-34D9-4960-9727-4C58CE58E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88" y="1690688"/>
            <a:ext cx="2499184" cy="41653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C56F13-E24F-425D-9804-C7EB40579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811" y="1690688"/>
            <a:ext cx="2565461" cy="427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91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337</Words>
  <Application>Microsoft Office PowerPoint</Application>
  <PresentationFormat>와이드스크린</PresentationFormat>
  <Paragraphs>58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굴림</vt:lpstr>
      <vt:lpstr>맑은 고딕</vt:lpstr>
      <vt:lpstr>Arial</vt:lpstr>
      <vt:lpstr>Office 테마</vt:lpstr>
      <vt:lpstr>UI 설계 - 바탕화면</vt:lpstr>
      <vt:lpstr>UI 설계 – 수분 관리</vt:lpstr>
      <vt:lpstr>UI 설계 – 조명 관리</vt:lpstr>
      <vt:lpstr>UI 설계 – 통신</vt:lpstr>
      <vt:lpstr>UI 설계- 통신 – WiFi 연결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설계 - 바탕화면</dc:title>
  <dc:creator>권 민수</dc:creator>
  <cp:lastModifiedBy>권 민수</cp:lastModifiedBy>
  <cp:revision>17</cp:revision>
  <dcterms:created xsi:type="dcterms:W3CDTF">2020-11-25T16:16:17Z</dcterms:created>
  <dcterms:modified xsi:type="dcterms:W3CDTF">2021-03-14T23:01:39Z</dcterms:modified>
</cp:coreProperties>
</file>