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CC721FD-8123-4C9C-A84A-C93707784121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86893-09F5-485D-85E9-778D65385E8E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EB3409-DF4C-4C2D-BE0D-9AEFCAB1990C}">
      <dgm:prSet/>
      <dgm:spPr/>
      <dgm:t>
        <a:bodyPr/>
        <a:lstStyle/>
        <a:p>
          <a:r>
            <a:rPr lang="ko-KR"/>
            <a:t>개발 배경</a:t>
          </a:r>
          <a:endParaRPr lang="en-US"/>
        </a:p>
      </dgm:t>
    </dgm:pt>
    <dgm:pt modelId="{EB62BDAC-3F06-458C-BCBB-7E6D6D48D83E}" type="parTrans" cxnId="{0BC4EC49-FD5A-4959-9F6A-21D53061A29E}">
      <dgm:prSet/>
      <dgm:spPr/>
      <dgm:t>
        <a:bodyPr/>
        <a:lstStyle/>
        <a:p>
          <a:endParaRPr lang="en-US"/>
        </a:p>
      </dgm:t>
    </dgm:pt>
    <dgm:pt modelId="{4F9DFEBD-AF18-4862-818D-470F312644EC}" type="sibTrans" cxnId="{0BC4EC49-FD5A-4959-9F6A-21D53061A29E}">
      <dgm:prSet/>
      <dgm:spPr/>
      <dgm:t>
        <a:bodyPr/>
        <a:lstStyle/>
        <a:p>
          <a:endParaRPr lang="en-US"/>
        </a:p>
      </dgm:t>
    </dgm:pt>
    <dgm:pt modelId="{B9F164F9-D404-4680-A724-A91BDD6CDD37}">
      <dgm:prSet/>
      <dgm:spPr/>
      <dgm:t>
        <a:bodyPr/>
        <a:lstStyle/>
        <a:p>
          <a:r>
            <a:rPr lang="ko-KR"/>
            <a:t>기능</a:t>
          </a:r>
          <a:endParaRPr lang="en-US"/>
        </a:p>
      </dgm:t>
    </dgm:pt>
    <dgm:pt modelId="{B58A47D5-64BD-47D0-BE19-0FB9548199B4}" type="parTrans" cxnId="{107660A7-DBEB-4866-B49C-45270FE2A2E6}">
      <dgm:prSet/>
      <dgm:spPr/>
      <dgm:t>
        <a:bodyPr/>
        <a:lstStyle/>
        <a:p>
          <a:endParaRPr lang="en-US"/>
        </a:p>
      </dgm:t>
    </dgm:pt>
    <dgm:pt modelId="{EB72051F-B2C8-42A0-9442-F45484C0B2AE}" type="sibTrans" cxnId="{107660A7-DBEB-4866-B49C-45270FE2A2E6}">
      <dgm:prSet/>
      <dgm:spPr/>
      <dgm:t>
        <a:bodyPr/>
        <a:lstStyle/>
        <a:p>
          <a:endParaRPr lang="en-US"/>
        </a:p>
      </dgm:t>
    </dgm:pt>
    <dgm:pt modelId="{EB676094-E8E3-4F29-AAC1-9F453F975A52}">
      <dgm:prSet/>
      <dgm:spPr/>
      <dgm:t>
        <a:bodyPr/>
        <a:lstStyle/>
        <a:p>
          <a:r>
            <a:rPr lang="ko-KR"/>
            <a:t>개발 환경</a:t>
          </a:r>
          <a:endParaRPr lang="en-US"/>
        </a:p>
      </dgm:t>
    </dgm:pt>
    <dgm:pt modelId="{3FFE961E-337C-4D1F-B1DA-9AADC596D1A3}" type="parTrans" cxnId="{A096E073-AC77-4E48-8DD6-555F21863CFA}">
      <dgm:prSet/>
      <dgm:spPr/>
      <dgm:t>
        <a:bodyPr/>
        <a:lstStyle/>
        <a:p>
          <a:endParaRPr lang="en-US"/>
        </a:p>
      </dgm:t>
    </dgm:pt>
    <dgm:pt modelId="{88373362-949D-4E55-A383-072705B4E93C}" type="sibTrans" cxnId="{A096E073-AC77-4E48-8DD6-555F21863CFA}">
      <dgm:prSet/>
      <dgm:spPr/>
      <dgm:t>
        <a:bodyPr/>
        <a:lstStyle/>
        <a:p>
          <a:endParaRPr lang="en-US"/>
        </a:p>
      </dgm:t>
    </dgm:pt>
    <dgm:pt modelId="{E460055C-4E6B-44FF-9899-A5C4A3A1977C}">
      <dgm:prSet/>
      <dgm:spPr/>
      <dgm:t>
        <a:bodyPr/>
        <a:lstStyle/>
        <a:p>
          <a:r>
            <a:rPr lang="ko-KR"/>
            <a:t>시스템 구성</a:t>
          </a:r>
          <a:endParaRPr lang="en-US"/>
        </a:p>
      </dgm:t>
    </dgm:pt>
    <dgm:pt modelId="{B6C75D84-95CA-4400-8398-DB8AD58A93D4}" type="parTrans" cxnId="{969B6234-FBA7-48A1-87AE-082B40CAA3B0}">
      <dgm:prSet/>
      <dgm:spPr/>
      <dgm:t>
        <a:bodyPr/>
        <a:lstStyle/>
        <a:p>
          <a:endParaRPr lang="en-US"/>
        </a:p>
      </dgm:t>
    </dgm:pt>
    <dgm:pt modelId="{2A115EE3-BD46-4440-A8F5-567941A88592}" type="sibTrans" cxnId="{969B6234-FBA7-48A1-87AE-082B40CAA3B0}">
      <dgm:prSet/>
      <dgm:spPr/>
      <dgm:t>
        <a:bodyPr/>
        <a:lstStyle/>
        <a:p>
          <a:endParaRPr lang="en-US"/>
        </a:p>
      </dgm:t>
    </dgm:pt>
    <dgm:pt modelId="{4022979B-9128-41D7-9E22-BE75F05EC3CD}">
      <dgm:prSet/>
      <dgm:spPr/>
      <dgm:t>
        <a:bodyPr/>
        <a:lstStyle/>
        <a:p>
          <a:r>
            <a:rPr lang="ko-KR"/>
            <a:t>시연</a:t>
          </a:r>
          <a:endParaRPr lang="en-US"/>
        </a:p>
      </dgm:t>
    </dgm:pt>
    <dgm:pt modelId="{7303748B-41C0-4736-862A-A69D39470B1F}" type="parTrans" cxnId="{0518E527-EA73-4F18-979A-6C3060DB750E}">
      <dgm:prSet/>
      <dgm:spPr/>
      <dgm:t>
        <a:bodyPr/>
        <a:lstStyle/>
        <a:p>
          <a:endParaRPr lang="en-US"/>
        </a:p>
      </dgm:t>
    </dgm:pt>
    <dgm:pt modelId="{8CC8306B-DEA0-48D5-96FD-16EC6A92A029}" type="sibTrans" cxnId="{0518E527-EA73-4F18-979A-6C3060DB750E}">
      <dgm:prSet/>
      <dgm:spPr/>
      <dgm:t>
        <a:bodyPr/>
        <a:lstStyle/>
        <a:p>
          <a:endParaRPr lang="en-US"/>
        </a:p>
      </dgm:t>
    </dgm:pt>
    <dgm:pt modelId="{D51E56A2-B1AB-463D-A482-FB6E648FCBD4}" type="pres">
      <dgm:prSet presAssocID="{8C186893-09F5-485D-85E9-778D65385E8E}" presName="Name0" presStyleCnt="0">
        <dgm:presLayoutVars>
          <dgm:dir/>
          <dgm:resizeHandles val="exact"/>
        </dgm:presLayoutVars>
      </dgm:prSet>
      <dgm:spPr/>
    </dgm:pt>
    <dgm:pt modelId="{70B7028E-F6AA-4987-929C-CDFECCEB295D}" type="pres">
      <dgm:prSet presAssocID="{5AEB3409-DF4C-4C2D-BE0D-9AEFCAB1990C}" presName="node" presStyleLbl="node1" presStyleIdx="0" presStyleCnt="5">
        <dgm:presLayoutVars>
          <dgm:bulletEnabled val="1"/>
        </dgm:presLayoutVars>
      </dgm:prSet>
      <dgm:spPr/>
    </dgm:pt>
    <dgm:pt modelId="{019953A3-A4FE-45EE-A252-82C0242BBE86}" type="pres">
      <dgm:prSet presAssocID="{4F9DFEBD-AF18-4862-818D-470F312644EC}" presName="sibTrans" presStyleLbl="sibTrans2D1" presStyleIdx="0" presStyleCnt="4"/>
      <dgm:spPr/>
    </dgm:pt>
    <dgm:pt modelId="{FFC72DC9-F2A9-418D-ACF4-B8BCFD1E4164}" type="pres">
      <dgm:prSet presAssocID="{4F9DFEBD-AF18-4862-818D-470F312644EC}" presName="connectorText" presStyleLbl="sibTrans2D1" presStyleIdx="0" presStyleCnt="4"/>
      <dgm:spPr/>
    </dgm:pt>
    <dgm:pt modelId="{309BCB3D-452C-4F58-8351-14A21C7FD7F1}" type="pres">
      <dgm:prSet presAssocID="{B9F164F9-D404-4680-A724-A91BDD6CDD37}" presName="node" presStyleLbl="node1" presStyleIdx="1" presStyleCnt="5">
        <dgm:presLayoutVars>
          <dgm:bulletEnabled val="1"/>
        </dgm:presLayoutVars>
      </dgm:prSet>
      <dgm:spPr/>
    </dgm:pt>
    <dgm:pt modelId="{71695C5C-B94B-44E0-9392-3AE6DC166D75}" type="pres">
      <dgm:prSet presAssocID="{EB72051F-B2C8-42A0-9442-F45484C0B2AE}" presName="sibTrans" presStyleLbl="sibTrans2D1" presStyleIdx="1" presStyleCnt="4"/>
      <dgm:spPr/>
    </dgm:pt>
    <dgm:pt modelId="{9082F2E2-54D8-4D3F-BF0A-2718FACEC07D}" type="pres">
      <dgm:prSet presAssocID="{EB72051F-B2C8-42A0-9442-F45484C0B2AE}" presName="connectorText" presStyleLbl="sibTrans2D1" presStyleIdx="1" presStyleCnt="4"/>
      <dgm:spPr/>
    </dgm:pt>
    <dgm:pt modelId="{6ED5240C-357B-4885-B2AB-713B62430A7D}" type="pres">
      <dgm:prSet presAssocID="{EB676094-E8E3-4F29-AAC1-9F453F975A52}" presName="node" presStyleLbl="node1" presStyleIdx="2" presStyleCnt="5">
        <dgm:presLayoutVars>
          <dgm:bulletEnabled val="1"/>
        </dgm:presLayoutVars>
      </dgm:prSet>
      <dgm:spPr/>
    </dgm:pt>
    <dgm:pt modelId="{D0A44EE6-40BA-4099-B660-19218C4B8B7B}" type="pres">
      <dgm:prSet presAssocID="{88373362-949D-4E55-A383-072705B4E93C}" presName="sibTrans" presStyleLbl="sibTrans2D1" presStyleIdx="2" presStyleCnt="4"/>
      <dgm:spPr/>
    </dgm:pt>
    <dgm:pt modelId="{5FC211B1-7AED-427F-A911-323E3426801B}" type="pres">
      <dgm:prSet presAssocID="{88373362-949D-4E55-A383-072705B4E93C}" presName="connectorText" presStyleLbl="sibTrans2D1" presStyleIdx="2" presStyleCnt="4"/>
      <dgm:spPr/>
    </dgm:pt>
    <dgm:pt modelId="{78CEBE5D-600B-4DC5-9DB5-0AC2834C546D}" type="pres">
      <dgm:prSet presAssocID="{E460055C-4E6B-44FF-9899-A5C4A3A1977C}" presName="node" presStyleLbl="node1" presStyleIdx="3" presStyleCnt="5">
        <dgm:presLayoutVars>
          <dgm:bulletEnabled val="1"/>
        </dgm:presLayoutVars>
      </dgm:prSet>
      <dgm:spPr/>
    </dgm:pt>
    <dgm:pt modelId="{F27F574D-C052-482C-9632-C3E120B39B00}" type="pres">
      <dgm:prSet presAssocID="{2A115EE3-BD46-4440-A8F5-567941A88592}" presName="sibTrans" presStyleLbl="sibTrans2D1" presStyleIdx="3" presStyleCnt="4"/>
      <dgm:spPr/>
    </dgm:pt>
    <dgm:pt modelId="{400A9E79-E5E3-4BA5-869A-97395DCCC666}" type="pres">
      <dgm:prSet presAssocID="{2A115EE3-BD46-4440-A8F5-567941A88592}" presName="connectorText" presStyleLbl="sibTrans2D1" presStyleIdx="3" presStyleCnt="4"/>
      <dgm:spPr/>
    </dgm:pt>
    <dgm:pt modelId="{5A897232-661C-44CB-B7E3-BD0FB0BE35A8}" type="pres">
      <dgm:prSet presAssocID="{4022979B-9128-41D7-9E22-BE75F05EC3CD}" presName="node" presStyleLbl="node1" presStyleIdx="4" presStyleCnt="5">
        <dgm:presLayoutVars>
          <dgm:bulletEnabled val="1"/>
        </dgm:presLayoutVars>
      </dgm:prSet>
      <dgm:spPr/>
    </dgm:pt>
  </dgm:ptLst>
  <dgm:cxnLst>
    <dgm:cxn modelId="{15D44808-ED38-4034-AEF0-ED081732B47F}" type="presOf" srcId="{EB72051F-B2C8-42A0-9442-F45484C0B2AE}" destId="{71695C5C-B94B-44E0-9392-3AE6DC166D75}" srcOrd="0" destOrd="0" presId="urn:microsoft.com/office/officeart/2005/8/layout/process1"/>
    <dgm:cxn modelId="{F1CB5E1F-B882-4536-BEEB-EBBA204B2607}" type="presOf" srcId="{2A115EE3-BD46-4440-A8F5-567941A88592}" destId="{F27F574D-C052-482C-9632-C3E120B39B00}" srcOrd="0" destOrd="0" presId="urn:microsoft.com/office/officeart/2005/8/layout/process1"/>
    <dgm:cxn modelId="{80661E20-8D70-40FE-8508-590AB2FC59B9}" type="presOf" srcId="{E460055C-4E6B-44FF-9899-A5C4A3A1977C}" destId="{78CEBE5D-600B-4DC5-9DB5-0AC2834C546D}" srcOrd="0" destOrd="0" presId="urn:microsoft.com/office/officeart/2005/8/layout/process1"/>
    <dgm:cxn modelId="{0518E527-EA73-4F18-979A-6C3060DB750E}" srcId="{8C186893-09F5-485D-85E9-778D65385E8E}" destId="{4022979B-9128-41D7-9E22-BE75F05EC3CD}" srcOrd="4" destOrd="0" parTransId="{7303748B-41C0-4736-862A-A69D39470B1F}" sibTransId="{8CC8306B-DEA0-48D5-96FD-16EC6A92A029}"/>
    <dgm:cxn modelId="{D048F72C-0A49-45E0-BCF8-21CDE6430A2D}" type="presOf" srcId="{B9F164F9-D404-4680-A724-A91BDD6CDD37}" destId="{309BCB3D-452C-4F58-8351-14A21C7FD7F1}" srcOrd="0" destOrd="0" presId="urn:microsoft.com/office/officeart/2005/8/layout/process1"/>
    <dgm:cxn modelId="{5136172D-4183-410E-A060-779727B8E66A}" type="presOf" srcId="{88373362-949D-4E55-A383-072705B4E93C}" destId="{5FC211B1-7AED-427F-A911-323E3426801B}" srcOrd="1" destOrd="0" presId="urn:microsoft.com/office/officeart/2005/8/layout/process1"/>
    <dgm:cxn modelId="{2CF6902D-5016-4915-9E11-26035EBAF0BB}" type="presOf" srcId="{4022979B-9128-41D7-9E22-BE75F05EC3CD}" destId="{5A897232-661C-44CB-B7E3-BD0FB0BE35A8}" srcOrd="0" destOrd="0" presId="urn:microsoft.com/office/officeart/2005/8/layout/process1"/>
    <dgm:cxn modelId="{969B6234-FBA7-48A1-87AE-082B40CAA3B0}" srcId="{8C186893-09F5-485D-85E9-778D65385E8E}" destId="{E460055C-4E6B-44FF-9899-A5C4A3A1977C}" srcOrd="3" destOrd="0" parTransId="{B6C75D84-95CA-4400-8398-DB8AD58A93D4}" sibTransId="{2A115EE3-BD46-4440-A8F5-567941A88592}"/>
    <dgm:cxn modelId="{985D835D-DBB2-45BF-9FF5-9B8BF5626FC4}" type="presOf" srcId="{88373362-949D-4E55-A383-072705B4E93C}" destId="{D0A44EE6-40BA-4099-B660-19218C4B8B7B}" srcOrd="0" destOrd="0" presId="urn:microsoft.com/office/officeart/2005/8/layout/process1"/>
    <dgm:cxn modelId="{0BC4EC49-FD5A-4959-9F6A-21D53061A29E}" srcId="{8C186893-09F5-485D-85E9-778D65385E8E}" destId="{5AEB3409-DF4C-4C2D-BE0D-9AEFCAB1990C}" srcOrd="0" destOrd="0" parTransId="{EB62BDAC-3F06-458C-BCBB-7E6D6D48D83E}" sibTransId="{4F9DFEBD-AF18-4862-818D-470F312644EC}"/>
    <dgm:cxn modelId="{9D495D4D-94B0-46DD-BFFF-5E11425A5551}" type="presOf" srcId="{4F9DFEBD-AF18-4862-818D-470F312644EC}" destId="{019953A3-A4FE-45EE-A252-82C0242BBE86}" srcOrd="0" destOrd="0" presId="urn:microsoft.com/office/officeart/2005/8/layout/process1"/>
    <dgm:cxn modelId="{A096E073-AC77-4E48-8DD6-555F21863CFA}" srcId="{8C186893-09F5-485D-85E9-778D65385E8E}" destId="{EB676094-E8E3-4F29-AAC1-9F453F975A52}" srcOrd="2" destOrd="0" parTransId="{3FFE961E-337C-4D1F-B1DA-9AADC596D1A3}" sibTransId="{88373362-949D-4E55-A383-072705B4E93C}"/>
    <dgm:cxn modelId="{107660A7-DBEB-4866-B49C-45270FE2A2E6}" srcId="{8C186893-09F5-485D-85E9-778D65385E8E}" destId="{B9F164F9-D404-4680-A724-A91BDD6CDD37}" srcOrd="1" destOrd="0" parTransId="{B58A47D5-64BD-47D0-BE19-0FB9548199B4}" sibTransId="{EB72051F-B2C8-42A0-9442-F45484C0B2AE}"/>
    <dgm:cxn modelId="{0D602BCD-599B-4B53-9FFF-294C44C394A2}" type="presOf" srcId="{8C186893-09F5-485D-85E9-778D65385E8E}" destId="{D51E56A2-B1AB-463D-A482-FB6E648FCBD4}" srcOrd="0" destOrd="0" presId="urn:microsoft.com/office/officeart/2005/8/layout/process1"/>
    <dgm:cxn modelId="{D4CE1FD0-80CB-46A5-AC6A-35DC60D6585E}" type="presOf" srcId="{5AEB3409-DF4C-4C2D-BE0D-9AEFCAB1990C}" destId="{70B7028E-F6AA-4987-929C-CDFECCEB295D}" srcOrd="0" destOrd="0" presId="urn:microsoft.com/office/officeart/2005/8/layout/process1"/>
    <dgm:cxn modelId="{B19585D1-92AD-47A3-AE43-1F8DC419EA68}" type="presOf" srcId="{EB72051F-B2C8-42A0-9442-F45484C0B2AE}" destId="{9082F2E2-54D8-4D3F-BF0A-2718FACEC07D}" srcOrd="1" destOrd="0" presId="urn:microsoft.com/office/officeart/2005/8/layout/process1"/>
    <dgm:cxn modelId="{D47272D9-7AC3-4140-9523-FC50D278FF7C}" type="presOf" srcId="{2A115EE3-BD46-4440-A8F5-567941A88592}" destId="{400A9E79-E5E3-4BA5-869A-97395DCCC666}" srcOrd="1" destOrd="0" presId="urn:microsoft.com/office/officeart/2005/8/layout/process1"/>
    <dgm:cxn modelId="{40F254F5-1639-4162-A07F-99E2157B0490}" type="presOf" srcId="{EB676094-E8E3-4F29-AAC1-9F453F975A52}" destId="{6ED5240C-357B-4885-B2AB-713B62430A7D}" srcOrd="0" destOrd="0" presId="urn:microsoft.com/office/officeart/2005/8/layout/process1"/>
    <dgm:cxn modelId="{82CE92FE-1180-4AE7-8B79-434432075919}" type="presOf" srcId="{4F9DFEBD-AF18-4862-818D-470F312644EC}" destId="{FFC72DC9-F2A9-418D-ACF4-B8BCFD1E4164}" srcOrd="1" destOrd="0" presId="urn:microsoft.com/office/officeart/2005/8/layout/process1"/>
    <dgm:cxn modelId="{ADA95200-4CBB-44B1-B97F-7682A8AD0CC8}" type="presParOf" srcId="{D51E56A2-B1AB-463D-A482-FB6E648FCBD4}" destId="{70B7028E-F6AA-4987-929C-CDFECCEB295D}" srcOrd="0" destOrd="0" presId="urn:microsoft.com/office/officeart/2005/8/layout/process1"/>
    <dgm:cxn modelId="{CAD19891-75AA-426E-A7F5-261D72561590}" type="presParOf" srcId="{D51E56A2-B1AB-463D-A482-FB6E648FCBD4}" destId="{019953A3-A4FE-45EE-A252-82C0242BBE86}" srcOrd="1" destOrd="0" presId="urn:microsoft.com/office/officeart/2005/8/layout/process1"/>
    <dgm:cxn modelId="{F31A64E1-F110-4E18-AB2C-B9F18841A110}" type="presParOf" srcId="{019953A3-A4FE-45EE-A252-82C0242BBE86}" destId="{FFC72DC9-F2A9-418D-ACF4-B8BCFD1E4164}" srcOrd="0" destOrd="0" presId="urn:microsoft.com/office/officeart/2005/8/layout/process1"/>
    <dgm:cxn modelId="{AC77B8DE-2C2D-4774-ACC5-DD83ABD19342}" type="presParOf" srcId="{D51E56A2-B1AB-463D-A482-FB6E648FCBD4}" destId="{309BCB3D-452C-4F58-8351-14A21C7FD7F1}" srcOrd="2" destOrd="0" presId="urn:microsoft.com/office/officeart/2005/8/layout/process1"/>
    <dgm:cxn modelId="{3B4FD9A2-51D8-4724-9DAB-4E7F92C72B78}" type="presParOf" srcId="{D51E56A2-B1AB-463D-A482-FB6E648FCBD4}" destId="{71695C5C-B94B-44E0-9392-3AE6DC166D75}" srcOrd="3" destOrd="0" presId="urn:microsoft.com/office/officeart/2005/8/layout/process1"/>
    <dgm:cxn modelId="{4A0A48F9-ADAA-46AB-A01B-8D8B4F654ED6}" type="presParOf" srcId="{71695C5C-B94B-44E0-9392-3AE6DC166D75}" destId="{9082F2E2-54D8-4D3F-BF0A-2718FACEC07D}" srcOrd="0" destOrd="0" presId="urn:microsoft.com/office/officeart/2005/8/layout/process1"/>
    <dgm:cxn modelId="{6B2D5DAB-7A94-418B-98C7-C165B3A2E201}" type="presParOf" srcId="{D51E56A2-B1AB-463D-A482-FB6E648FCBD4}" destId="{6ED5240C-357B-4885-B2AB-713B62430A7D}" srcOrd="4" destOrd="0" presId="urn:microsoft.com/office/officeart/2005/8/layout/process1"/>
    <dgm:cxn modelId="{46BE2DF6-6C55-4F6B-B175-04686725AB0D}" type="presParOf" srcId="{D51E56A2-B1AB-463D-A482-FB6E648FCBD4}" destId="{D0A44EE6-40BA-4099-B660-19218C4B8B7B}" srcOrd="5" destOrd="0" presId="urn:microsoft.com/office/officeart/2005/8/layout/process1"/>
    <dgm:cxn modelId="{3AD84C90-F70E-44CB-AFB5-538EBA677142}" type="presParOf" srcId="{D0A44EE6-40BA-4099-B660-19218C4B8B7B}" destId="{5FC211B1-7AED-427F-A911-323E3426801B}" srcOrd="0" destOrd="0" presId="urn:microsoft.com/office/officeart/2005/8/layout/process1"/>
    <dgm:cxn modelId="{840F2543-0A82-4CE2-B250-DC987598C379}" type="presParOf" srcId="{D51E56A2-B1AB-463D-A482-FB6E648FCBD4}" destId="{78CEBE5D-600B-4DC5-9DB5-0AC2834C546D}" srcOrd="6" destOrd="0" presId="urn:microsoft.com/office/officeart/2005/8/layout/process1"/>
    <dgm:cxn modelId="{EE034C1E-22EA-47A0-90BD-11ADDD953C71}" type="presParOf" srcId="{D51E56A2-B1AB-463D-A482-FB6E648FCBD4}" destId="{F27F574D-C052-482C-9632-C3E120B39B00}" srcOrd="7" destOrd="0" presId="urn:microsoft.com/office/officeart/2005/8/layout/process1"/>
    <dgm:cxn modelId="{DCD2D577-1070-4786-BAE4-DDCE1308C900}" type="presParOf" srcId="{F27F574D-C052-482C-9632-C3E120B39B00}" destId="{400A9E79-E5E3-4BA5-869A-97395DCCC666}" srcOrd="0" destOrd="0" presId="urn:microsoft.com/office/officeart/2005/8/layout/process1"/>
    <dgm:cxn modelId="{1A21E435-574B-45D2-ABF4-7101D7D9A2C9}" type="presParOf" srcId="{D51E56A2-B1AB-463D-A482-FB6E648FCBD4}" destId="{5A897232-661C-44CB-B7E3-BD0FB0BE35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94479-6E52-484F-A3C0-5CB061DAE2E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54BFD-276B-4657-A0D4-D9EE2DD722C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동적 수분</a:t>
          </a:r>
          <a:endParaRPr lang="en-US"/>
        </a:p>
      </dgm:t>
    </dgm:pt>
    <dgm:pt modelId="{E1C27002-EF7D-4288-9193-A5DC511FBA9A}" type="parTrans" cxnId="{C0382099-7E80-48F3-9A43-2E6EA1061207}">
      <dgm:prSet/>
      <dgm:spPr/>
      <dgm:t>
        <a:bodyPr/>
        <a:lstStyle/>
        <a:p>
          <a:endParaRPr lang="en-US"/>
        </a:p>
      </dgm:t>
    </dgm:pt>
    <dgm:pt modelId="{DB686906-FA1C-4BE9-9F03-16D16565F53B}" type="sibTrans" cxnId="{C0382099-7E80-48F3-9A43-2E6EA1061207}">
      <dgm:prSet/>
      <dgm:spPr/>
      <dgm:t>
        <a:bodyPr/>
        <a:lstStyle/>
        <a:p>
          <a:endParaRPr lang="en-US"/>
        </a:p>
      </dgm:t>
    </dgm:pt>
    <dgm:pt modelId="{985344A9-BAEA-4CBD-9942-6F7940B158D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동적 조명</a:t>
          </a:r>
          <a:endParaRPr lang="en-US"/>
        </a:p>
      </dgm:t>
    </dgm:pt>
    <dgm:pt modelId="{E5B85DAA-ADAA-4894-B9D7-8A21D13E5878}" type="parTrans" cxnId="{F98C3E79-17A8-4DB7-8432-0B4A997BCBA2}">
      <dgm:prSet/>
      <dgm:spPr/>
      <dgm:t>
        <a:bodyPr/>
        <a:lstStyle/>
        <a:p>
          <a:endParaRPr lang="en-US"/>
        </a:p>
      </dgm:t>
    </dgm:pt>
    <dgm:pt modelId="{58FA6554-C89D-4E42-A922-3EBCC7FFE971}" type="sibTrans" cxnId="{F98C3E79-17A8-4DB7-8432-0B4A997BCBA2}">
      <dgm:prSet/>
      <dgm:spPr/>
      <dgm:t>
        <a:bodyPr/>
        <a:lstStyle/>
        <a:p>
          <a:endParaRPr lang="en-US"/>
        </a:p>
      </dgm:t>
    </dgm:pt>
    <dgm:pt modelId="{38F8630A-BEAD-4B58-BEC1-970771D01FD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다파장 조명</a:t>
          </a:r>
          <a:endParaRPr lang="en-US"/>
        </a:p>
      </dgm:t>
    </dgm:pt>
    <dgm:pt modelId="{CA261899-E467-4528-888D-3C9FD91D8A53}" type="parTrans" cxnId="{2D613151-7755-49C2-BB5E-75DAA2AFECE7}">
      <dgm:prSet/>
      <dgm:spPr/>
      <dgm:t>
        <a:bodyPr/>
        <a:lstStyle/>
        <a:p>
          <a:endParaRPr lang="en-US"/>
        </a:p>
      </dgm:t>
    </dgm:pt>
    <dgm:pt modelId="{649ED272-CB33-487D-88DB-9AD23B18AF18}" type="sibTrans" cxnId="{2D613151-7755-49C2-BB5E-75DAA2AFECE7}">
      <dgm:prSet/>
      <dgm:spPr/>
      <dgm:t>
        <a:bodyPr/>
        <a:lstStyle/>
        <a:p>
          <a:endParaRPr lang="en-US"/>
        </a:p>
      </dgm:t>
    </dgm:pt>
    <dgm:pt modelId="{5F227ED9-5893-45BF-A6F5-40775F1A5777}" type="pres">
      <dgm:prSet presAssocID="{25B94479-6E52-484F-A3C0-5CB061DAE2EB}" presName="root" presStyleCnt="0">
        <dgm:presLayoutVars>
          <dgm:dir/>
          <dgm:resizeHandles val="exact"/>
        </dgm:presLayoutVars>
      </dgm:prSet>
      <dgm:spPr/>
    </dgm:pt>
    <dgm:pt modelId="{6C313FA4-6B40-40B8-B076-BD3F01CEB447}" type="pres">
      <dgm:prSet presAssocID="{59054BFD-276B-4657-A0D4-D9EE2DD722C2}" presName="compNode" presStyleCnt="0"/>
      <dgm:spPr/>
    </dgm:pt>
    <dgm:pt modelId="{334FB152-B4A9-4521-A617-36AF0A7F438C}" type="pres">
      <dgm:prSet presAssocID="{59054BFD-276B-4657-A0D4-D9EE2DD722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물"/>
        </a:ext>
      </dgm:extLst>
    </dgm:pt>
    <dgm:pt modelId="{3F541EB6-BC19-44FE-AA7A-DAEB36CB30C7}" type="pres">
      <dgm:prSet presAssocID="{59054BFD-276B-4657-A0D4-D9EE2DD722C2}" presName="spaceRect" presStyleCnt="0"/>
      <dgm:spPr/>
    </dgm:pt>
    <dgm:pt modelId="{D52E60D1-E392-4DD0-90EF-8680BB9D2E1C}" type="pres">
      <dgm:prSet presAssocID="{59054BFD-276B-4657-A0D4-D9EE2DD722C2}" presName="textRect" presStyleLbl="revTx" presStyleIdx="0" presStyleCnt="3">
        <dgm:presLayoutVars>
          <dgm:chMax val="1"/>
          <dgm:chPref val="1"/>
        </dgm:presLayoutVars>
      </dgm:prSet>
      <dgm:spPr/>
    </dgm:pt>
    <dgm:pt modelId="{13238277-F034-414D-9CCE-8FFA4FAF4820}" type="pres">
      <dgm:prSet presAssocID="{DB686906-FA1C-4BE9-9F03-16D16565F53B}" presName="sibTrans" presStyleCnt="0"/>
      <dgm:spPr/>
    </dgm:pt>
    <dgm:pt modelId="{36B63047-17B9-407C-9733-A1EBEDD1D2E2}" type="pres">
      <dgm:prSet presAssocID="{985344A9-BAEA-4CBD-9942-6F7940B158DC}" presName="compNode" presStyleCnt="0"/>
      <dgm:spPr/>
    </dgm:pt>
    <dgm:pt modelId="{EC5392A8-8956-4B01-A5FE-DED9BE59672F}" type="pres">
      <dgm:prSet presAssocID="{985344A9-BAEA-4CBD-9942-6F7940B158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전구"/>
        </a:ext>
      </dgm:extLst>
    </dgm:pt>
    <dgm:pt modelId="{8B394B15-BDBC-4F82-A040-B8CF84947CB8}" type="pres">
      <dgm:prSet presAssocID="{985344A9-BAEA-4CBD-9942-6F7940B158DC}" presName="spaceRect" presStyleCnt="0"/>
      <dgm:spPr/>
    </dgm:pt>
    <dgm:pt modelId="{853B0150-EE86-495F-BFDE-080259E06331}" type="pres">
      <dgm:prSet presAssocID="{985344A9-BAEA-4CBD-9942-6F7940B158DC}" presName="textRect" presStyleLbl="revTx" presStyleIdx="1" presStyleCnt="3">
        <dgm:presLayoutVars>
          <dgm:chMax val="1"/>
          <dgm:chPref val="1"/>
        </dgm:presLayoutVars>
      </dgm:prSet>
      <dgm:spPr/>
    </dgm:pt>
    <dgm:pt modelId="{13FF6A23-D3C4-498B-9418-0E097672B0C0}" type="pres">
      <dgm:prSet presAssocID="{58FA6554-C89D-4E42-A922-3EBCC7FFE971}" presName="sibTrans" presStyleCnt="0"/>
      <dgm:spPr/>
    </dgm:pt>
    <dgm:pt modelId="{BB45D56C-AD57-45A9-961B-7BA29B90156D}" type="pres">
      <dgm:prSet presAssocID="{38F8630A-BEAD-4B58-BEC1-970771D01FDE}" presName="compNode" presStyleCnt="0"/>
      <dgm:spPr/>
    </dgm:pt>
    <dgm:pt modelId="{667686B4-9B89-4F3D-9717-39C0208D1535}" type="pres">
      <dgm:prSet presAssocID="{38F8630A-BEAD-4B58-BEC1-970771D01F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일"/>
        </a:ext>
      </dgm:extLst>
    </dgm:pt>
    <dgm:pt modelId="{D23B7547-9895-4488-9528-FDAACB0581CF}" type="pres">
      <dgm:prSet presAssocID="{38F8630A-BEAD-4B58-BEC1-970771D01FDE}" presName="spaceRect" presStyleCnt="0"/>
      <dgm:spPr/>
    </dgm:pt>
    <dgm:pt modelId="{1CE567FF-E3A0-4329-BEAF-6402B8D0BED6}" type="pres">
      <dgm:prSet presAssocID="{38F8630A-BEAD-4B58-BEC1-970771D01F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62F3D-60EF-4A6E-B31D-8FE4DCD2AA0D}" type="presOf" srcId="{59054BFD-276B-4657-A0D4-D9EE2DD722C2}" destId="{D52E60D1-E392-4DD0-90EF-8680BB9D2E1C}" srcOrd="0" destOrd="0" presId="urn:microsoft.com/office/officeart/2018/2/layout/IconLabelList"/>
    <dgm:cxn modelId="{F4017D4B-4DDF-4D1C-BD55-BEF04CE4FCB0}" type="presOf" srcId="{985344A9-BAEA-4CBD-9942-6F7940B158DC}" destId="{853B0150-EE86-495F-BFDE-080259E06331}" srcOrd="0" destOrd="0" presId="urn:microsoft.com/office/officeart/2018/2/layout/IconLabelList"/>
    <dgm:cxn modelId="{2D613151-7755-49C2-BB5E-75DAA2AFECE7}" srcId="{25B94479-6E52-484F-A3C0-5CB061DAE2EB}" destId="{38F8630A-BEAD-4B58-BEC1-970771D01FDE}" srcOrd="2" destOrd="0" parTransId="{CA261899-E467-4528-888D-3C9FD91D8A53}" sibTransId="{649ED272-CB33-487D-88DB-9AD23B18AF18}"/>
    <dgm:cxn modelId="{268C3275-7091-49B4-A68F-E036B4B15D55}" type="presOf" srcId="{38F8630A-BEAD-4B58-BEC1-970771D01FDE}" destId="{1CE567FF-E3A0-4329-BEAF-6402B8D0BED6}" srcOrd="0" destOrd="0" presId="urn:microsoft.com/office/officeart/2018/2/layout/IconLabelList"/>
    <dgm:cxn modelId="{F98C3E79-17A8-4DB7-8432-0B4A997BCBA2}" srcId="{25B94479-6E52-484F-A3C0-5CB061DAE2EB}" destId="{985344A9-BAEA-4CBD-9942-6F7940B158DC}" srcOrd="1" destOrd="0" parTransId="{E5B85DAA-ADAA-4894-B9D7-8A21D13E5878}" sibTransId="{58FA6554-C89D-4E42-A922-3EBCC7FFE971}"/>
    <dgm:cxn modelId="{C0382099-7E80-48F3-9A43-2E6EA1061207}" srcId="{25B94479-6E52-484F-A3C0-5CB061DAE2EB}" destId="{59054BFD-276B-4657-A0D4-D9EE2DD722C2}" srcOrd="0" destOrd="0" parTransId="{E1C27002-EF7D-4288-9193-A5DC511FBA9A}" sibTransId="{DB686906-FA1C-4BE9-9F03-16D16565F53B}"/>
    <dgm:cxn modelId="{79789A9D-1184-46C2-9F83-F5A82327518F}" type="presOf" srcId="{25B94479-6E52-484F-A3C0-5CB061DAE2EB}" destId="{5F227ED9-5893-45BF-A6F5-40775F1A5777}" srcOrd="0" destOrd="0" presId="urn:microsoft.com/office/officeart/2018/2/layout/IconLabelList"/>
    <dgm:cxn modelId="{D6090418-CCEB-4C4C-95B5-D6087C54A647}" type="presParOf" srcId="{5F227ED9-5893-45BF-A6F5-40775F1A5777}" destId="{6C313FA4-6B40-40B8-B076-BD3F01CEB447}" srcOrd="0" destOrd="0" presId="urn:microsoft.com/office/officeart/2018/2/layout/IconLabelList"/>
    <dgm:cxn modelId="{4B635947-F361-462C-BF9B-DCFF0540D78C}" type="presParOf" srcId="{6C313FA4-6B40-40B8-B076-BD3F01CEB447}" destId="{334FB152-B4A9-4521-A617-36AF0A7F438C}" srcOrd="0" destOrd="0" presId="urn:microsoft.com/office/officeart/2018/2/layout/IconLabelList"/>
    <dgm:cxn modelId="{45E7B95F-EA1D-4FB4-B0DE-A72FB4773612}" type="presParOf" srcId="{6C313FA4-6B40-40B8-B076-BD3F01CEB447}" destId="{3F541EB6-BC19-44FE-AA7A-DAEB36CB30C7}" srcOrd="1" destOrd="0" presId="urn:microsoft.com/office/officeart/2018/2/layout/IconLabelList"/>
    <dgm:cxn modelId="{009436F1-0EB0-416A-909F-B17A49B107FA}" type="presParOf" srcId="{6C313FA4-6B40-40B8-B076-BD3F01CEB447}" destId="{D52E60D1-E392-4DD0-90EF-8680BB9D2E1C}" srcOrd="2" destOrd="0" presId="urn:microsoft.com/office/officeart/2018/2/layout/IconLabelList"/>
    <dgm:cxn modelId="{60F9C78E-ADFC-42A8-AA3C-54C2246EACA3}" type="presParOf" srcId="{5F227ED9-5893-45BF-A6F5-40775F1A5777}" destId="{13238277-F034-414D-9CCE-8FFA4FAF4820}" srcOrd="1" destOrd="0" presId="urn:microsoft.com/office/officeart/2018/2/layout/IconLabelList"/>
    <dgm:cxn modelId="{AD37C878-4C9E-4ABB-B6D8-7E187C20C9E4}" type="presParOf" srcId="{5F227ED9-5893-45BF-A6F5-40775F1A5777}" destId="{36B63047-17B9-407C-9733-A1EBEDD1D2E2}" srcOrd="2" destOrd="0" presId="urn:microsoft.com/office/officeart/2018/2/layout/IconLabelList"/>
    <dgm:cxn modelId="{EF60FB70-99B5-47E3-8A97-DEB69C4466BE}" type="presParOf" srcId="{36B63047-17B9-407C-9733-A1EBEDD1D2E2}" destId="{EC5392A8-8956-4B01-A5FE-DED9BE59672F}" srcOrd="0" destOrd="0" presId="urn:microsoft.com/office/officeart/2018/2/layout/IconLabelList"/>
    <dgm:cxn modelId="{61572FC7-0086-4ECB-918E-A55B39B02B26}" type="presParOf" srcId="{36B63047-17B9-407C-9733-A1EBEDD1D2E2}" destId="{8B394B15-BDBC-4F82-A040-B8CF84947CB8}" srcOrd="1" destOrd="0" presId="urn:microsoft.com/office/officeart/2018/2/layout/IconLabelList"/>
    <dgm:cxn modelId="{77CBC7D5-6C3E-4657-8B6F-63AB2C166F4B}" type="presParOf" srcId="{36B63047-17B9-407C-9733-A1EBEDD1D2E2}" destId="{853B0150-EE86-495F-BFDE-080259E06331}" srcOrd="2" destOrd="0" presId="urn:microsoft.com/office/officeart/2018/2/layout/IconLabelList"/>
    <dgm:cxn modelId="{7A62D758-FCBB-467B-863E-1FB6F72F7A1B}" type="presParOf" srcId="{5F227ED9-5893-45BF-A6F5-40775F1A5777}" destId="{13FF6A23-D3C4-498B-9418-0E097672B0C0}" srcOrd="3" destOrd="0" presId="urn:microsoft.com/office/officeart/2018/2/layout/IconLabelList"/>
    <dgm:cxn modelId="{1ECB3D19-1653-4A0A-9F7B-F96ACF9F2BEF}" type="presParOf" srcId="{5F227ED9-5893-45BF-A6F5-40775F1A5777}" destId="{BB45D56C-AD57-45A9-961B-7BA29B90156D}" srcOrd="4" destOrd="0" presId="urn:microsoft.com/office/officeart/2018/2/layout/IconLabelList"/>
    <dgm:cxn modelId="{539799DA-A3CD-4145-A119-DDEAF32F4FD6}" type="presParOf" srcId="{BB45D56C-AD57-45A9-961B-7BA29B90156D}" destId="{667686B4-9B89-4F3D-9717-39C0208D1535}" srcOrd="0" destOrd="0" presId="urn:microsoft.com/office/officeart/2018/2/layout/IconLabelList"/>
    <dgm:cxn modelId="{A51E756E-9F77-4B07-B507-6B39319F91BE}" type="presParOf" srcId="{BB45D56C-AD57-45A9-961B-7BA29B90156D}" destId="{D23B7547-9895-4488-9528-FDAACB0581CF}" srcOrd="1" destOrd="0" presId="urn:microsoft.com/office/officeart/2018/2/layout/IconLabelList"/>
    <dgm:cxn modelId="{9F5DBB1D-E231-4A05-8B62-E2E679B4D343}" type="presParOf" srcId="{BB45D56C-AD57-45A9-961B-7BA29B90156D}" destId="{1CE567FF-E3A0-4329-BEAF-6402B8D0BE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7028E-F6AA-4987-929C-CDFECCEB295D}">
      <dsp:nvSpPr>
        <dsp:cNvPr id="0" name=""/>
        <dsp:cNvSpPr/>
      </dsp:nvSpPr>
      <dsp:spPr>
        <a:xfrm>
          <a:off x="5424" y="1231566"/>
          <a:ext cx="1681640" cy="1008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개발 배경</a:t>
          </a:r>
          <a:endParaRPr lang="en-US" sz="2300" kern="1200"/>
        </a:p>
      </dsp:txBody>
      <dsp:txXfrm>
        <a:off x="34976" y="1261118"/>
        <a:ext cx="1622536" cy="949880"/>
      </dsp:txXfrm>
    </dsp:sp>
    <dsp:sp modelId="{019953A3-A4FE-45EE-A252-82C0242BBE86}">
      <dsp:nvSpPr>
        <dsp:cNvPr id="0" name=""/>
        <dsp:cNvSpPr/>
      </dsp:nvSpPr>
      <dsp:spPr>
        <a:xfrm>
          <a:off x="1855228" y="1527535"/>
          <a:ext cx="356507" cy="417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855228" y="1610944"/>
        <a:ext cx="249555" cy="250228"/>
      </dsp:txXfrm>
    </dsp:sp>
    <dsp:sp modelId="{309BCB3D-452C-4F58-8351-14A21C7FD7F1}">
      <dsp:nvSpPr>
        <dsp:cNvPr id="0" name=""/>
        <dsp:cNvSpPr/>
      </dsp:nvSpPr>
      <dsp:spPr>
        <a:xfrm>
          <a:off x="2359720" y="1231566"/>
          <a:ext cx="1681640" cy="1008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기능</a:t>
          </a:r>
          <a:endParaRPr lang="en-US" sz="2300" kern="1200"/>
        </a:p>
      </dsp:txBody>
      <dsp:txXfrm>
        <a:off x="2389272" y="1261118"/>
        <a:ext cx="1622536" cy="949880"/>
      </dsp:txXfrm>
    </dsp:sp>
    <dsp:sp modelId="{71695C5C-B94B-44E0-9392-3AE6DC166D75}">
      <dsp:nvSpPr>
        <dsp:cNvPr id="0" name=""/>
        <dsp:cNvSpPr/>
      </dsp:nvSpPr>
      <dsp:spPr>
        <a:xfrm>
          <a:off x="4209524" y="1527535"/>
          <a:ext cx="356507" cy="417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209524" y="1610944"/>
        <a:ext cx="249555" cy="250228"/>
      </dsp:txXfrm>
    </dsp:sp>
    <dsp:sp modelId="{6ED5240C-357B-4885-B2AB-713B62430A7D}">
      <dsp:nvSpPr>
        <dsp:cNvPr id="0" name=""/>
        <dsp:cNvSpPr/>
      </dsp:nvSpPr>
      <dsp:spPr>
        <a:xfrm>
          <a:off x="4714016" y="1231566"/>
          <a:ext cx="1681640" cy="1008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개발 환경</a:t>
          </a:r>
          <a:endParaRPr lang="en-US" sz="2300" kern="1200"/>
        </a:p>
      </dsp:txBody>
      <dsp:txXfrm>
        <a:off x="4743568" y="1261118"/>
        <a:ext cx="1622536" cy="949880"/>
      </dsp:txXfrm>
    </dsp:sp>
    <dsp:sp modelId="{D0A44EE6-40BA-4099-B660-19218C4B8B7B}">
      <dsp:nvSpPr>
        <dsp:cNvPr id="0" name=""/>
        <dsp:cNvSpPr/>
      </dsp:nvSpPr>
      <dsp:spPr>
        <a:xfrm>
          <a:off x="6563821" y="1527535"/>
          <a:ext cx="356507" cy="417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63821" y="1610944"/>
        <a:ext cx="249555" cy="250228"/>
      </dsp:txXfrm>
    </dsp:sp>
    <dsp:sp modelId="{78CEBE5D-600B-4DC5-9DB5-0AC2834C546D}">
      <dsp:nvSpPr>
        <dsp:cNvPr id="0" name=""/>
        <dsp:cNvSpPr/>
      </dsp:nvSpPr>
      <dsp:spPr>
        <a:xfrm>
          <a:off x="7068313" y="1231566"/>
          <a:ext cx="1681640" cy="1008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시스템 구성</a:t>
          </a:r>
          <a:endParaRPr lang="en-US" sz="2300" kern="1200"/>
        </a:p>
      </dsp:txBody>
      <dsp:txXfrm>
        <a:off x="7097865" y="1261118"/>
        <a:ext cx="1622536" cy="949880"/>
      </dsp:txXfrm>
    </dsp:sp>
    <dsp:sp modelId="{F27F574D-C052-482C-9632-C3E120B39B00}">
      <dsp:nvSpPr>
        <dsp:cNvPr id="0" name=""/>
        <dsp:cNvSpPr/>
      </dsp:nvSpPr>
      <dsp:spPr>
        <a:xfrm>
          <a:off x="8918117" y="1527535"/>
          <a:ext cx="356507" cy="417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918117" y="1610944"/>
        <a:ext cx="249555" cy="250228"/>
      </dsp:txXfrm>
    </dsp:sp>
    <dsp:sp modelId="{5A897232-661C-44CB-B7E3-BD0FB0BE35A8}">
      <dsp:nvSpPr>
        <dsp:cNvPr id="0" name=""/>
        <dsp:cNvSpPr/>
      </dsp:nvSpPr>
      <dsp:spPr>
        <a:xfrm>
          <a:off x="9422609" y="1231566"/>
          <a:ext cx="1681640" cy="1008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시연</a:t>
          </a:r>
          <a:endParaRPr lang="en-US" sz="2300" kern="1200"/>
        </a:p>
      </dsp:txBody>
      <dsp:txXfrm>
        <a:off x="9452161" y="1261118"/>
        <a:ext cx="1622536" cy="949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B152-B4A9-4521-A617-36AF0A7F438C}">
      <dsp:nvSpPr>
        <dsp:cNvPr id="0" name=""/>
        <dsp:cNvSpPr/>
      </dsp:nvSpPr>
      <dsp:spPr>
        <a:xfrm>
          <a:off x="1114289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E60D1-E392-4DD0-90EF-8680BB9D2E1C}">
      <dsp:nvSpPr>
        <dsp:cNvPr id="0" name=""/>
        <dsp:cNvSpPr/>
      </dsp:nvSpPr>
      <dsp:spPr>
        <a:xfrm>
          <a:off x="330086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동적 수분</a:t>
          </a:r>
          <a:endParaRPr lang="en-US" sz="3600" kern="1200"/>
        </a:p>
      </dsp:txBody>
      <dsp:txXfrm>
        <a:off x="330086" y="2478554"/>
        <a:ext cx="2851650" cy="720000"/>
      </dsp:txXfrm>
    </dsp:sp>
    <dsp:sp modelId="{EC5392A8-8956-4B01-A5FE-DED9BE59672F}">
      <dsp:nvSpPr>
        <dsp:cNvPr id="0" name=""/>
        <dsp:cNvSpPr/>
      </dsp:nvSpPr>
      <dsp:spPr>
        <a:xfrm>
          <a:off x="4464978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B0150-EE86-495F-BFDE-080259E06331}">
      <dsp:nvSpPr>
        <dsp:cNvPr id="0" name=""/>
        <dsp:cNvSpPr/>
      </dsp:nvSpPr>
      <dsp:spPr>
        <a:xfrm>
          <a:off x="3680774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동적 조명</a:t>
          </a:r>
          <a:endParaRPr lang="en-US" sz="3600" kern="1200"/>
        </a:p>
      </dsp:txBody>
      <dsp:txXfrm>
        <a:off x="3680774" y="2478554"/>
        <a:ext cx="2851650" cy="720000"/>
      </dsp:txXfrm>
    </dsp:sp>
    <dsp:sp modelId="{667686B4-9B89-4F3D-9717-39C0208D1535}">
      <dsp:nvSpPr>
        <dsp:cNvPr id="0" name=""/>
        <dsp:cNvSpPr/>
      </dsp:nvSpPr>
      <dsp:spPr>
        <a:xfrm>
          <a:off x="7815667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567FF-E3A0-4329-BEAF-6402B8D0BED6}">
      <dsp:nvSpPr>
        <dsp:cNvPr id="0" name=""/>
        <dsp:cNvSpPr/>
      </dsp:nvSpPr>
      <dsp:spPr>
        <a:xfrm>
          <a:off x="7031463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다파장 조명</a:t>
          </a:r>
          <a:endParaRPr lang="en-US" sz="3600" kern="1200"/>
        </a:p>
      </dsp:txBody>
      <dsp:txXfrm>
        <a:off x="7031463" y="2478554"/>
        <a:ext cx="28516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CFFD2-F46F-4BCA-A672-53160AB4EA59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91F7F-E2DC-4A98-8ABA-226CE147E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7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0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0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0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AD6E-B431-4DC0-93F6-238F3C9C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altLang="ko-KR" dirty="0"/>
              <a:t>Leave Me Alone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3D637-34AE-40CA-9CD1-A8B38444C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ko-KR" altLang="en-US" dirty="0"/>
              <a:t>지도교수</a:t>
            </a:r>
            <a:r>
              <a:rPr lang="en-US" altLang="ko-KR" dirty="0"/>
              <a:t> - </a:t>
            </a:r>
            <a:r>
              <a:rPr lang="ko-KR" altLang="en-US" dirty="0" err="1"/>
              <a:t>박문주</a:t>
            </a:r>
            <a:endParaRPr lang="en-US" altLang="ko-KR" dirty="0"/>
          </a:p>
          <a:p>
            <a:r>
              <a:rPr lang="ko-KR" altLang="en-US" dirty="0" err="1"/>
              <a:t>코드몽키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권민수</a:t>
            </a:r>
            <a:r>
              <a:rPr lang="en-US" altLang="ko-KR" dirty="0"/>
              <a:t>, </a:t>
            </a:r>
            <a:r>
              <a:rPr lang="ko-KR" altLang="en-US" dirty="0"/>
              <a:t>김도균</a:t>
            </a:r>
            <a:endParaRPr lang="en-US" altLang="ko-KR" dirty="0"/>
          </a:p>
        </p:txBody>
      </p:sp>
      <p:pic>
        <p:nvPicPr>
          <p:cNvPr id="5" name="그림 4" descr="식물, 용설란, 나무이(가) 표시된 사진&#10;&#10;자동 생성된 설명">
            <a:extLst>
              <a:ext uri="{FF2B5EF4-FFF2-40B4-BE49-F238E27FC236}">
                <a16:creationId xmlns:a16="http://schemas.microsoft.com/office/drawing/2014/main" id="{B7A89881-0348-4589-B7E3-4EA1FC951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3" r="614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FEFCA5-073C-4DB6-B830-E8BFB6F4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ko-KR" altLang="en-US"/>
              <a:t>목차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968B40C-6501-43B0-B7ED-FCC8D7915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7660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16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꽃, 식물이(가) 표시된 사진&#10;&#10;자동 생성된 설명">
            <a:extLst>
              <a:ext uri="{FF2B5EF4-FFF2-40B4-BE49-F238E27FC236}">
                <a16:creationId xmlns:a16="http://schemas.microsoft.com/office/drawing/2014/main" id="{418A0C24-26D8-4F9D-8E60-48E084A9C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1" y="1966824"/>
            <a:ext cx="3899136" cy="2924352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084CD-B840-4D78-898C-EA38E97A5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3687"/>
            <a:ext cx="5421600" cy="2290626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174B7-4586-487F-99E6-00C6583B6C6A}"/>
              </a:ext>
            </a:extLst>
          </p:cNvPr>
          <p:cNvSpPr txBox="1"/>
          <p:nvPr/>
        </p:nvSpPr>
        <p:spPr>
          <a:xfrm>
            <a:off x="989400" y="4604875"/>
            <a:ext cx="3912000" cy="2934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>
                <a:solidFill>
                  <a:srgbClr val="FFFFFF"/>
                </a:solidFill>
              </a:rPr>
              <a:t>개인 경험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D416D-9B9A-4F74-B50B-0148B2F8C0F2}"/>
              </a:ext>
            </a:extLst>
          </p:cNvPr>
          <p:cNvSpPr txBox="1"/>
          <p:nvPr/>
        </p:nvSpPr>
        <p:spPr>
          <a:xfrm>
            <a:off x="6096000" y="4345251"/>
            <a:ext cx="5421600" cy="2290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>
                <a:solidFill>
                  <a:srgbClr val="FFFFFF"/>
                </a:solidFill>
              </a:rPr>
              <a:t>사회 변화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3D268D80-1093-45D3-9E2E-FCEDBC47642F}"/>
              </a:ext>
            </a:extLst>
          </p:cNvPr>
          <p:cNvSpPr txBox="1">
            <a:spLocks/>
          </p:cNvSpPr>
          <p:nvPr/>
        </p:nvSpPr>
        <p:spPr>
          <a:xfrm>
            <a:off x="989400" y="395289"/>
            <a:ext cx="10213200" cy="673223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4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A030C-2562-471B-BC81-67CE4AFD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73223"/>
          </a:xfrm>
        </p:spPr>
        <p:txBody>
          <a:bodyPr/>
          <a:lstStyle/>
          <a:p>
            <a:r>
              <a:rPr lang="ko-KR" altLang="en-US" dirty="0"/>
              <a:t>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35D4D-3BAE-42FD-A952-0680C2C9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4828485"/>
            <a:ext cx="3613422" cy="114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간편하다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기능이 적고</a:t>
            </a:r>
            <a:r>
              <a:rPr lang="en-US" altLang="ko-KR" dirty="0"/>
              <a:t>, </a:t>
            </a:r>
            <a:r>
              <a:rPr lang="ko-KR" altLang="en-US" dirty="0"/>
              <a:t>단순하다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실내, 하얀색, 컨테이너, 식물이(가) 표시된 사진&#10;&#10;자동 생성된 설명">
            <a:extLst>
              <a:ext uri="{FF2B5EF4-FFF2-40B4-BE49-F238E27FC236}">
                <a16:creationId xmlns:a16="http://schemas.microsoft.com/office/drawing/2014/main" id="{2CBF9C8C-B923-441E-91E3-62EB1EA4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54" y="1382725"/>
            <a:ext cx="2716664" cy="271666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7" name="그림 6" descr="잔디, 레이저이(가) 표시된 사진&#10;&#10;자동 생성된 설명">
            <a:extLst>
              <a:ext uri="{FF2B5EF4-FFF2-40B4-BE49-F238E27FC236}">
                <a16:creationId xmlns:a16="http://schemas.microsoft.com/office/drawing/2014/main" id="{B6BB00A2-46B1-45E6-926F-C37564AF7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17" y="1694370"/>
            <a:ext cx="4967408" cy="20683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CD41FB1-03D1-458D-AEE9-43E4BD8D2A98}"/>
              </a:ext>
            </a:extLst>
          </p:cNvPr>
          <p:cNvSpPr txBox="1">
            <a:spLocks/>
          </p:cNvSpPr>
          <p:nvPr/>
        </p:nvSpPr>
        <p:spPr>
          <a:xfrm>
            <a:off x="6567510" y="4373074"/>
            <a:ext cx="3613422" cy="1396322"/>
          </a:xfrm>
          <a:prstGeom prst="rect">
            <a:avLst/>
          </a:prstGeom>
        </p:spPr>
        <p:txBody>
          <a:bodyPr lIns="109728" tIns="109728" rIns="109728" bIns="91440"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다양한 변수를 제어한다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설비가 비싸다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다루기 까다롭다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39544-2B99-40AC-AF2C-53D37CA7CDC1}"/>
              </a:ext>
            </a:extLst>
          </p:cNvPr>
          <p:cNvSpPr txBox="1"/>
          <p:nvPr/>
        </p:nvSpPr>
        <p:spPr>
          <a:xfrm>
            <a:off x="1822962" y="433796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식물재배기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3C05E-76C9-4A4C-9991-2B0DEF7E1A41}"/>
              </a:ext>
            </a:extLst>
          </p:cNvPr>
          <p:cNvSpPr txBox="1"/>
          <p:nvPr/>
        </p:nvSpPr>
        <p:spPr>
          <a:xfrm>
            <a:off x="7701343" y="39271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실내농장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3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B360-CD4C-4DCD-A1DB-86D8EFA2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136FB4E-2612-4D2D-93FE-FA573049F1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8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E2B45E-B59E-4F55-B3C3-83832928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0" y="423382"/>
            <a:ext cx="3870382" cy="1004726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ko-KR" altLang="en-US" spc="0" dirty="0"/>
              <a:t>기능 </a:t>
            </a:r>
            <a:r>
              <a:rPr lang="en-US" altLang="ko-KR" spc="0" dirty="0"/>
              <a:t>- </a:t>
            </a:r>
            <a:r>
              <a:rPr lang="ko-KR" altLang="en-US" spc="0" dirty="0" err="1"/>
              <a:t>다파장</a:t>
            </a:r>
            <a:endParaRPr lang="en-US" altLang="ko-KR" spc="0" dirty="0"/>
          </a:p>
        </p:txBody>
      </p:sp>
      <p:sp>
        <p:nvSpPr>
          <p:cNvPr id="39" name="Content Placeholder 30">
            <a:extLst>
              <a:ext uri="{FF2B5EF4-FFF2-40B4-BE49-F238E27FC236}">
                <a16:creationId xmlns:a16="http://schemas.microsoft.com/office/drawing/2014/main" id="{0F52B51B-BFA2-4D4E-98C9-91B81855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989" y="1950640"/>
            <a:ext cx="2970000" cy="3416900"/>
          </a:xfrm>
        </p:spPr>
        <p:txBody>
          <a:bodyPr>
            <a:normAutofit/>
          </a:bodyPr>
          <a:lstStyle/>
          <a:p>
            <a:r>
              <a:rPr lang="ko-KR" altLang="en-US" dirty="0"/>
              <a:t>식물은 엽록소 </a:t>
            </a:r>
            <a:r>
              <a:rPr lang="en-US" altLang="ko-KR" dirty="0"/>
              <a:t>A, B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엽록소 </a:t>
            </a:r>
            <a:r>
              <a:rPr lang="en-US" altLang="ko-KR" dirty="0"/>
              <a:t>A,B </a:t>
            </a:r>
            <a:r>
              <a:rPr lang="ko-KR" altLang="en-US" dirty="0"/>
              <a:t>비율은 상이하다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식물 별로 이상적인 파장대가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E66DA0-36D1-4203-A63D-276D9D16D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1" r="6468" b="-4"/>
          <a:stretch/>
        </p:blipFill>
        <p:spPr>
          <a:xfrm>
            <a:off x="4979982" y="540033"/>
            <a:ext cx="3201611" cy="275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3477D4-BABE-4DF5-9A71-EA130542F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"/>
          <a:stretch/>
        </p:blipFill>
        <p:spPr>
          <a:xfrm>
            <a:off x="8449992" y="540033"/>
            <a:ext cx="3201607" cy="2754000"/>
          </a:xfrm>
          <a:prstGeom prst="rect">
            <a:avLst/>
          </a:prstGeom>
        </p:spPr>
      </p:pic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9574DFE6-0173-46B7-8536-272C7F36D0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0" b="1907"/>
          <a:stretch/>
        </p:blipFill>
        <p:spPr>
          <a:xfrm>
            <a:off x="4979987" y="3564000"/>
            <a:ext cx="6671613" cy="2754000"/>
          </a:xfrm>
          <a:prstGeom prst="rect">
            <a:avLst/>
          </a:prstGeom>
        </p:spPr>
      </p:pic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0A8D720D-C735-4418-8A1C-5E17B84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9982" y="5713331"/>
            <a:ext cx="6683376" cy="604636"/>
          </a:xfrm>
          <a:solidFill>
            <a:schemeClr val="bg2"/>
          </a:solidFill>
        </p:spPr>
        <p:txBody>
          <a:bodyPr/>
          <a:lstStyle/>
          <a:p>
            <a:r>
              <a:rPr lang="en-US" altLang="ko-KR" sz="1800" b="0" i="0" u="none" strike="noStrike" baseline="0" dirty="0">
                <a:latin typeface="TimesNewRomanPSMT"/>
              </a:rPr>
              <a:t>http://dx.doi.org/10.7235/hort.2013.12208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9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9F95-524A-47C9-8BCF-B4E927D3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HW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4832D3-861A-4975-B2A9-6327E5C24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2325009"/>
            <a:ext cx="2458532" cy="2207981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7" name="그림 6" descr="커넥터, 케이블이(가) 표시된 사진&#10;&#10;자동 생성된 설명">
            <a:extLst>
              <a:ext uri="{FF2B5EF4-FFF2-40B4-BE49-F238E27FC236}">
                <a16:creationId xmlns:a16="http://schemas.microsoft.com/office/drawing/2014/main" id="{11ADC083-C3B8-45D2-A073-2AB4D3DA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82" y="2325008"/>
            <a:ext cx="2481667" cy="220798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BACF4-8B6C-43A3-AA83-1AA8AF993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21" y="2333855"/>
            <a:ext cx="2932181" cy="219913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65A175-7585-445F-AC4E-ECBB476EFED6}"/>
              </a:ext>
            </a:extLst>
          </p:cNvPr>
          <p:cNvSpPr txBox="1"/>
          <p:nvPr/>
        </p:nvSpPr>
        <p:spPr>
          <a:xfrm>
            <a:off x="1482559" y="4643645"/>
            <a:ext cx="153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수분 센서</a:t>
            </a:r>
            <a:endParaRPr lang="en-US" altLang="ko-KR" dirty="0"/>
          </a:p>
          <a:p>
            <a:pPr algn="ctr"/>
            <a:r>
              <a:rPr lang="en-US" altLang="ko-KR" dirty="0"/>
              <a:t>SZH-EK106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F8F3E-52ED-41E0-93B7-2BBFCCE70C1D}"/>
              </a:ext>
            </a:extLst>
          </p:cNvPr>
          <p:cNvSpPr txBox="1"/>
          <p:nvPr/>
        </p:nvSpPr>
        <p:spPr>
          <a:xfrm>
            <a:off x="4911045" y="4705561"/>
            <a:ext cx="14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5V </a:t>
            </a:r>
            <a:r>
              <a:rPr lang="ko-KR" altLang="en-US" dirty="0"/>
              <a:t>워터 펌프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E2BB2-E22F-487E-B7EA-21E8EF3FA9EF}"/>
              </a:ext>
            </a:extLst>
          </p:cNvPr>
          <p:cNvSpPr txBox="1"/>
          <p:nvPr/>
        </p:nvSpPr>
        <p:spPr>
          <a:xfrm>
            <a:off x="8096036" y="4705289"/>
            <a:ext cx="214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 센서</a:t>
            </a:r>
            <a:endParaRPr lang="en-US" altLang="ko-KR" dirty="0"/>
          </a:p>
          <a:p>
            <a:pPr algn="ctr"/>
            <a:r>
              <a:rPr lang="en-US" altLang="ko-KR" dirty="0"/>
              <a:t>BH1750FVI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C2406-2C7C-417B-A9A0-45DD52FD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HW</a:t>
            </a:r>
            <a:endParaRPr lang="ko-KR" altLang="en-US" dirty="0"/>
          </a:p>
        </p:txBody>
      </p:sp>
      <p:pic>
        <p:nvPicPr>
          <p:cNvPr id="5" name="내용 개체 틀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12029B31-0299-4502-B3DE-42D92E5BB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48" y="2211827"/>
            <a:ext cx="3352888" cy="27432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DCD3B1-0FA5-4CC1-9C36-78DC6AAF5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34" y="2201553"/>
            <a:ext cx="2743272" cy="2743272"/>
          </a:xfrm>
          <a:prstGeom prst="rect">
            <a:avLst/>
          </a:prstGeom>
        </p:spPr>
      </p:pic>
      <p:pic>
        <p:nvPicPr>
          <p:cNvPr id="9" name="그림 8" descr="전자기기이(가) 표시된 사진&#10;&#10;자동 생성된 설명">
            <a:extLst>
              <a:ext uri="{FF2B5EF4-FFF2-40B4-BE49-F238E27FC236}">
                <a16:creationId xmlns:a16="http://schemas.microsoft.com/office/drawing/2014/main" id="{0B198B04-BAF4-4B25-B73D-CF540A4B1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76" y="2211827"/>
            <a:ext cx="2743272" cy="2743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C3F79-7275-4E62-B722-C451ACA112FB}"/>
              </a:ext>
            </a:extLst>
          </p:cNvPr>
          <p:cNvSpPr txBox="1"/>
          <p:nvPr/>
        </p:nvSpPr>
        <p:spPr>
          <a:xfrm>
            <a:off x="1284269" y="5053567"/>
            <a:ext cx="280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Philips Hue 4.0 White and Color Ambiance 4.0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F9CBF-EAED-49B8-A85C-961CF09A9C8D}"/>
              </a:ext>
            </a:extLst>
          </p:cNvPr>
          <p:cNvSpPr txBox="1"/>
          <p:nvPr/>
        </p:nvSpPr>
        <p:spPr>
          <a:xfrm>
            <a:off x="5239820" y="50535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Hue Bridge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56283-1BE6-40C7-87CF-5C6D8B34B10E}"/>
              </a:ext>
            </a:extLst>
          </p:cNvPr>
          <p:cNvSpPr txBox="1"/>
          <p:nvPr/>
        </p:nvSpPr>
        <p:spPr>
          <a:xfrm>
            <a:off x="8691937" y="504717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 4B</a:t>
            </a:r>
          </a:p>
        </p:txBody>
      </p:sp>
    </p:spTree>
    <p:extLst>
      <p:ext uri="{BB962C8B-B14F-4D97-AF65-F5344CB8AC3E}">
        <p14:creationId xmlns:p14="http://schemas.microsoft.com/office/powerpoint/2010/main" val="87543938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121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Microsoft GothicNeo</vt:lpstr>
      <vt:lpstr>Microsoft GothicNeo Light</vt:lpstr>
      <vt:lpstr>TimesNewRomanPSMT</vt:lpstr>
      <vt:lpstr>맑은 고딕</vt:lpstr>
      <vt:lpstr>Arial</vt:lpstr>
      <vt:lpstr>Wingdings</vt:lpstr>
      <vt:lpstr>FrostyVTI</vt:lpstr>
      <vt:lpstr>Leave Me Alone</vt:lpstr>
      <vt:lpstr>목차</vt:lpstr>
      <vt:lpstr>PowerPoint 프레젠테이션</vt:lpstr>
      <vt:lpstr>개발 배경</vt:lpstr>
      <vt:lpstr>기능</vt:lpstr>
      <vt:lpstr>기능 - 다파장</vt:lpstr>
      <vt:lpstr>개발 환경 – HW</vt:lpstr>
      <vt:lpstr>개발 환경 – HW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민수</dc:creator>
  <cp:lastModifiedBy>권 민수</cp:lastModifiedBy>
  <cp:revision>27</cp:revision>
  <dcterms:created xsi:type="dcterms:W3CDTF">2021-05-18T18:41:25Z</dcterms:created>
  <dcterms:modified xsi:type="dcterms:W3CDTF">2021-05-19T00:41:29Z</dcterms:modified>
</cp:coreProperties>
</file>