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7" r:id="rId4"/>
    <p:sldId id="269" r:id="rId5"/>
    <p:sldId id="260" r:id="rId6"/>
    <p:sldId id="259" r:id="rId7"/>
    <p:sldId id="265" r:id="rId8"/>
    <p:sldId id="261" r:id="rId9"/>
    <p:sldId id="262" r:id="rId10"/>
    <p:sldId id="263" r:id="rId11"/>
    <p:sldId id="258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975AA-7516-4F83-B8ED-39632796039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833D78-26F3-4E63-88E4-6821152CA359}">
      <dgm:prSet/>
      <dgm:spPr/>
      <dgm:t>
        <a:bodyPr/>
        <a:lstStyle/>
        <a:p>
          <a:r>
            <a:rPr lang="ko-KR" dirty="0"/>
            <a:t>온</a:t>
          </a:r>
          <a:r>
            <a:rPr lang="en-US" dirty="0"/>
            <a:t>/</a:t>
          </a:r>
          <a:r>
            <a:rPr lang="ko-KR" dirty="0"/>
            <a:t>습도 센서</a:t>
          </a:r>
          <a:r>
            <a:rPr lang="en-US" dirty="0"/>
            <a:t>(sensor)</a:t>
          </a:r>
          <a:r>
            <a:rPr lang="ko-KR" dirty="0"/>
            <a:t>를 이용하여 화분 내의 흙이 마르면 자동으로 급수</a:t>
          </a:r>
          <a:r>
            <a:rPr lang="en-US" dirty="0"/>
            <a:t>(</a:t>
          </a:r>
          <a:r>
            <a:rPr lang="ko-KR" dirty="0"/>
            <a:t>給水</a:t>
          </a:r>
          <a:r>
            <a:rPr lang="en-US" dirty="0"/>
            <a:t>)</a:t>
          </a:r>
          <a:r>
            <a:rPr lang="ko-KR" altLang="en-US" dirty="0"/>
            <a:t>한다</a:t>
          </a:r>
          <a:r>
            <a:rPr lang="en-US" altLang="ko-KR" dirty="0"/>
            <a:t>.</a:t>
          </a:r>
          <a:r>
            <a:rPr lang="en-US" dirty="0"/>
            <a:t>.</a:t>
          </a:r>
        </a:p>
      </dgm:t>
    </dgm:pt>
    <dgm:pt modelId="{E39E48D0-20AF-4EC6-9F56-9B28ACEDA71F}" type="parTrans" cxnId="{909273BB-49D7-4554-8C31-881623EA91FC}">
      <dgm:prSet/>
      <dgm:spPr/>
      <dgm:t>
        <a:bodyPr/>
        <a:lstStyle/>
        <a:p>
          <a:endParaRPr lang="en-US"/>
        </a:p>
      </dgm:t>
    </dgm:pt>
    <dgm:pt modelId="{029312FE-A8D6-484E-87B9-D49E6A25FFF7}" type="sibTrans" cxnId="{909273BB-49D7-4554-8C31-881623EA91FC}">
      <dgm:prSet/>
      <dgm:spPr/>
      <dgm:t>
        <a:bodyPr/>
        <a:lstStyle/>
        <a:p>
          <a:endParaRPr lang="en-US"/>
        </a:p>
      </dgm:t>
    </dgm:pt>
    <dgm:pt modelId="{80FA08B8-CDC1-45C9-9A7C-5D01BFC4A947}">
      <dgm:prSet/>
      <dgm:spPr/>
      <dgm:t>
        <a:bodyPr/>
        <a:lstStyle/>
        <a:p>
          <a:r>
            <a:rPr lang="ko-KR" dirty="0"/>
            <a:t>유사시 원격으로 수동 급수</a:t>
          </a:r>
          <a:r>
            <a:rPr lang="ko-KR" altLang="en-US" dirty="0"/>
            <a:t>도</a:t>
          </a:r>
          <a:r>
            <a:rPr lang="ko-KR" dirty="0"/>
            <a:t> 가능</a:t>
          </a:r>
          <a:r>
            <a:rPr lang="ko-KR" altLang="en-US" dirty="0"/>
            <a:t>하다</a:t>
          </a:r>
          <a:r>
            <a:rPr lang="en-US" dirty="0"/>
            <a:t>.</a:t>
          </a:r>
        </a:p>
      </dgm:t>
    </dgm:pt>
    <dgm:pt modelId="{DC4300FA-E43D-4D21-A9E6-B9B55B73A169}" type="parTrans" cxnId="{0ADE4C95-82D8-4A03-B087-A31F455E9F64}">
      <dgm:prSet/>
      <dgm:spPr/>
      <dgm:t>
        <a:bodyPr/>
        <a:lstStyle/>
        <a:p>
          <a:endParaRPr lang="en-US"/>
        </a:p>
      </dgm:t>
    </dgm:pt>
    <dgm:pt modelId="{AC405F53-1155-490F-8BA3-C6439247EF3F}" type="sibTrans" cxnId="{0ADE4C95-82D8-4A03-B087-A31F455E9F64}">
      <dgm:prSet/>
      <dgm:spPr/>
      <dgm:t>
        <a:bodyPr/>
        <a:lstStyle/>
        <a:p>
          <a:endParaRPr lang="en-US"/>
        </a:p>
      </dgm:t>
    </dgm:pt>
    <dgm:pt modelId="{2CE9DD12-C49D-42A5-9663-559666702097}" type="pres">
      <dgm:prSet presAssocID="{57C975AA-7516-4F83-B8ED-396327960392}" presName="linear" presStyleCnt="0">
        <dgm:presLayoutVars>
          <dgm:animLvl val="lvl"/>
          <dgm:resizeHandles val="exact"/>
        </dgm:presLayoutVars>
      </dgm:prSet>
      <dgm:spPr/>
    </dgm:pt>
    <dgm:pt modelId="{EE83111C-ABE6-43CF-A06A-2174B4F1C512}" type="pres">
      <dgm:prSet presAssocID="{27833D78-26F3-4E63-88E4-6821152CA3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B8679B-2ED4-440B-8CFE-5AF8CBB723AD}" type="pres">
      <dgm:prSet presAssocID="{029312FE-A8D6-484E-87B9-D49E6A25FFF7}" presName="spacer" presStyleCnt="0"/>
      <dgm:spPr/>
    </dgm:pt>
    <dgm:pt modelId="{2DDE40CA-9F28-4130-9C18-CEACEDA3A89E}" type="pres">
      <dgm:prSet presAssocID="{80FA08B8-CDC1-45C9-9A7C-5D01BFC4A94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7A05631-4DC4-4A17-96AD-9595D623C989}" type="presOf" srcId="{27833D78-26F3-4E63-88E4-6821152CA359}" destId="{EE83111C-ABE6-43CF-A06A-2174B4F1C512}" srcOrd="0" destOrd="0" presId="urn:microsoft.com/office/officeart/2005/8/layout/vList2"/>
    <dgm:cxn modelId="{B445CF87-DC64-43AD-B7AD-41A99B6D3968}" type="presOf" srcId="{80FA08B8-CDC1-45C9-9A7C-5D01BFC4A947}" destId="{2DDE40CA-9F28-4130-9C18-CEACEDA3A89E}" srcOrd="0" destOrd="0" presId="urn:microsoft.com/office/officeart/2005/8/layout/vList2"/>
    <dgm:cxn modelId="{DF8CA38A-85A3-4E74-9AC0-7321CD1E389F}" type="presOf" srcId="{57C975AA-7516-4F83-B8ED-396327960392}" destId="{2CE9DD12-C49D-42A5-9663-559666702097}" srcOrd="0" destOrd="0" presId="urn:microsoft.com/office/officeart/2005/8/layout/vList2"/>
    <dgm:cxn modelId="{0ADE4C95-82D8-4A03-B087-A31F455E9F64}" srcId="{57C975AA-7516-4F83-B8ED-396327960392}" destId="{80FA08B8-CDC1-45C9-9A7C-5D01BFC4A947}" srcOrd="1" destOrd="0" parTransId="{DC4300FA-E43D-4D21-A9E6-B9B55B73A169}" sibTransId="{AC405F53-1155-490F-8BA3-C6439247EF3F}"/>
    <dgm:cxn modelId="{909273BB-49D7-4554-8C31-881623EA91FC}" srcId="{57C975AA-7516-4F83-B8ED-396327960392}" destId="{27833D78-26F3-4E63-88E4-6821152CA359}" srcOrd="0" destOrd="0" parTransId="{E39E48D0-20AF-4EC6-9F56-9B28ACEDA71F}" sibTransId="{029312FE-A8D6-484E-87B9-D49E6A25FFF7}"/>
    <dgm:cxn modelId="{669BE3EF-082F-47D0-AF70-635A06751317}" type="presParOf" srcId="{2CE9DD12-C49D-42A5-9663-559666702097}" destId="{EE83111C-ABE6-43CF-A06A-2174B4F1C512}" srcOrd="0" destOrd="0" presId="urn:microsoft.com/office/officeart/2005/8/layout/vList2"/>
    <dgm:cxn modelId="{3ED0002D-3B42-4E32-AFFF-2904ED25339C}" type="presParOf" srcId="{2CE9DD12-C49D-42A5-9663-559666702097}" destId="{FBB8679B-2ED4-440B-8CFE-5AF8CBB723AD}" srcOrd="1" destOrd="0" presId="urn:microsoft.com/office/officeart/2005/8/layout/vList2"/>
    <dgm:cxn modelId="{0E7CB4C8-C1A7-4C4B-BB2D-70BCD6408F5A}" type="presParOf" srcId="{2CE9DD12-C49D-42A5-9663-559666702097}" destId="{2DDE40CA-9F28-4130-9C18-CEACEDA3A89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D4F7A-51C2-4260-9E08-788FD3B203A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6C12BF-D47A-4DE8-9E97-BFC28F767B4A}">
      <dgm:prSet/>
      <dgm:spPr/>
      <dgm:t>
        <a:bodyPr/>
        <a:lstStyle/>
        <a:p>
          <a:r>
            <a:rPr lang="ko-KR" dirty="0"/>
            <a:t>영상 속 시스템은 블루투스</a:t>
          </a:r>
          <a:r>
            <a:rPr lang="en-US" dirty="0"/>
            <a:t>(Bluetooth)</a:t>
          </a:r>
          <a:r>
            <a:rPr lang="ko-KR" dirty="0"/>
            <a:t>를 이용하여 급수 시스템과 접속하였다</a:t>
          </a:r>
          <a:r>
            <a:rPr lang="en-US" dirty="0"/>
            <a:t>. Bluetooth </a:t>
          </a:r>
          <a:r>
            <a:rPr lang="ko-KR" dirty="0"/>
            <a:t>통신 거리는 아무리 길어봐야 </a:t>
          </a:r>
          <a:r>
            <a:rPr lang="en-US" dirty="0"/>
            <a:t>100m</a:t>
          </a:r>
          <a:r>
            <a:rPr lang="ko-KR" dirty="0"/>
            <a:t>가 한계이다</a:t>
          </a:r>
          <a:r>
            <a:rPr lang="en-US" dirty="0"/>
            <a:t>. </a:t>
          </a:r>
          <a:r>
            <a:rPr lang="ko-KR" dirty="0"/>
            <a:t>이는 너무 짧은 거리이다</a:t>
          </a:r>
          <a:r>
            <a:rPr lang="en-US" dirty="0"/>
            <a:t>. </a:t>
          </a:r>
          <a:r>
            <a:rPr lang="ko-KR" dirty="0"/>
            <a:t>원격으로 작동하는 자동화 시스템을 주로 집 밖에서 사용하는 걸 염두에 </a:t>
          </a:r>
          <a:r>
            <a:rPr lang="ko-KR" altLang="en-US" dirty="0"/>
            <a:t>두자</a:t>
          </a:r>
          <a:r>
            <a:rPr lang="en-US" altLang="ko-KR" dirty="0"/>
            <a:t>.</a:t>
          </a:r>
          <a:r>
            <a:rPr lang="ko-KR" dirty="0"/>
            <a:t> 개선이 필요하다</a:t>
          </a:r>
          <a:r>
            <a:rPr lang="en-US" dirty="0"/>
            <a:t>.</a:t>
          </a:r>
        </a:p>
      </dgm:t>
    </dgm:pt>
    <dgm:pt modelId="{D05AB8EF-226F-4803-8DCC-9B1256CC1B5E}" type="parTrans" cxnId="{C36F5734-5D1C-4E74-BE0E-7211D8A55EA5}">
      <dgm:prSet/>
      <dgm:spPr/>
      <dgm:t>
        <a:bodyPr/>
        <a:lstStyle/>
        <a:p>
          <a:endParaRPr lang="en-US"/>
        </a:p>
      </dgm:t>
    </dgm:pt>
    <dgm:pt modelId="{287D0064-165B-43DF-AD33-3CDA7E62EDD6}" type="sibTrans" cxnId="{C36F5734-5D1C-4E74-BE0E-7211D8A55EA5}">
      <dgm:prSet/>
      <dgm:spPr/>
      <dgm:t>
        <a:bodyPr/>
        <a:lstStyle/>
        <a:p>
          <a:endParaRPr lang="en-US"/>
        </a:p>
      </dgm:t>
    </dgm:pt>
    <dgm:pt modelId="{A93ED968-BF31-47B3-A0C6-BAE273142A09}">
      <dgm:prSet/>
      <dgm:spPr/>
      <dgm:t>
        <a:bodyPr/>
        <a:lstStyle/>
        <a:p>
          <a:r>
            <a:rPr lang="ko-KR" dirty="0"/>
            <a:t>그래서 우리가 만들 것은 같은 무선이더라도</a:t>
          </a:r>
          <a:r>
            <a:rPr lang="en-US" dirty="0"/>
            <a:t>, WIFI</a:t>
          </a:r>
          <a:r>
            <a:rPr lang="ko-KR" dirty="0"/>
            <a:t>망을 이용할 거다</a:t>
          </a:r>
          <a:r>
            <a:rPr lang="en-US" dirty="0"/>
            <a:t>. </a:t>
          </a:r>
          <a:r>
            <a:rPr lang="ko-KR" dirty="0"/>
            <a:t>그리고</a:t>
          </a:r>
          <a:r>
            <a:rPr lang="en-US" dirty="0"/>
            <a:t>, Website</a:t>
          </a:r>
          <a:r>
            <a:rPr lang="ko-KR" dirty="0"/>
            <a:t>를 통해서 원격제어를 할 </a:t>
          </a:r>
          <a:r>
            <a:rPr lang="ko-KR" altLang="en-US" dirty="0"/>
            <a:t>거다</a:t>
          </a:r>
          <a:r>
            <a:rPr lang="en-US" dirty="0"/>
            <a:t>.</a:t>
          </a:r>
        </a:p>
      </dgm:t>
    </dgm:pt>
    <dgm:pt modelId="{E2D84575-A9F1-4FB4-9782-7689E3CD5005}" type="parTrans" cxnId="{BE1B3593-F025-4FB2-A8D4-33E8B9BA6646}">
      <dgm:prSet/>
      <dgm:spPr/>
      <dgm:t>
        <a:bodyPr/>
        <a:lstStyle/>
        <a:p>
          <a:endParaRPr lang="en-US"/>
        </a:p>
      </dgm:t>
    </dgm:pt>
    <dgm:pt modelId="{032C9C72-A2E5-4514-ACBE-5F99AB382F32}" type="sibTrans" cxnId="{BE1B3593-F025-4FB2-A8D4-33E8B9BA6646}">
      <dgm:prSet/>
      <dgm:spPr/>
      <dgm:t>
        <a:bodyPr/>
        <a:lstStyle/>
        <a:p>
          <a:endParaRPr lang="en-US"/>
        </a:p>
      </dgm:t>
    </dgm:pt>
    <dgm:pt modelId="{3D0E45BD-DE3C-4AFA-B7EA-E48735C7E014}">
      <dgm:prSet/>
      <dgm:spPr/>
      <dgm:t>
        <a:bodyPr/>
        <a:lstStyle/>
        <a:p>
          <a:r>
            <a:rPr lang="ko-KR" dirty="0"/>
            <a:t>화분은 </a:t>
          </a:r>
          <a:r>
            <a:rPr lang="en-US" dirty="0"/>
            <a:t>Arduino </a:t>
          </a:r>
          <a:r>
            <a:rPr lang="ko-KR" dirty="0"/>
            <a:t>시스템에 붙일 </a:t>
          </a:r>
          <a:r>
            <a:rPr lang="en-US" dirty="0"/>
            <a:t>WIFI </a:t>
          </a:r>
          <a:r>
            <a:rPr lang="ko-KR" dirty="0" err="1"/>
            <a:t>쉴드</a:t>
          </a:r>
          <a:r>
            <a:rPr lang="en-US" dirty="0"/>
            <a:t>(shield, </a:t>
          </a:r>
          <a:r>
            <a:rPr lang="ko-KR" dirty="0"/>
            <a:t>일종의 </a:t>
          </a:r>
          <a:r>
            <a:rPr lang="ko-KR" dirty="0" err="1"/>
            <a:t>탈부착</a:t>
          </a:r>
          <a:r>
            <a:rPr lang="ko-KR" dirty="0"/>
            <a:t> 모듈</a:t>
          </a:r>
          <a:r>
            <a:rPr lang="en-US" dirty="0"/>
            <a:t>)</a:t>
          </a:r>
          <a:r>
            <a:rPr lang="ko-KR" dirty="0"/>
            <a:t>을 이용해서 집 안의 공유기에 접속할 </a:t>
          </a:r>
          <a:r>
            <a:rPr lang="ko-KR" altLang="en-US" dirty="0"/>
            <a:t>거다</a:t>
          </a:r>
          <a:r>
            <a:rPr lang="en-US" altLang="ko-KR" dirty="0"/>
            <a:t>.</a:t>
          </a:r>
          <a:r>
            <a:rPr lang="en-US" dirty="0"/>
            <a:t> </a:t>
          </a:r>
          <a:r>
            <a:rPr lang="ko-KR" dirty="0"/>
            <a:t>그리고 이 공유기를 통해서 외부의 서버와 통신</a:t>
          </a:r>
          <a:r>
            <a:rPr lang="ko-KR" altLang="en-US" dirty="0"/>
            <a:t>할 거다</a:t>
          </a:r>
          <a:r>
            <a:rPr lang="en-US" dirty="0"/>
            <a:t>.</a:t>
          </a:r>
        </a:p>
      </dgm:t>
    </dgm:pt>
    <dgm:pt modelId="{917DF05F-224F-4E68-827F-1E8D53ACA86C}" type="parTrans" cxnId="{3B2462F3-7726-4A1B-BE46-2FBF0F7C723C}">
      <dgm:prSet/>
      <dgm:spPr/>
      <dgm:t>
        <a:bodyPr/>
        <a:lstStyle/>
        <a:p>
          <a:endParaRPr lang="en-US"/>
        </a:p>
      </dgm:t>
    </dgm:pt>
    <dgm:pt modelId="{4DCFB5CD-83A7-4492-A0E3-161A92FDF859}" type="sibTrans" cxnId="{3B2462F3-7726-4A1B-BE46-2FBF0F7C723C}">
      <dgm:prSet/>
      <dgm:spPr/>
      <dgm:t>
        <a:bodyPr/>
        <a:lstStyle/>
        <a:p>
          <a:endParaRPr lang="en-US"/>
        </a:p>
      </dgm:t>
    </dgm:pt>
    <dgm:pt modelId="{C38F2ACB-A883-4FAE-B075-5BF2C88520B5}" type="pres">
      <dgm:prSet presAssocID="{AD2D4F7A-51C2-4260-9E08-788FD3B203AF}" presName="Name0" presStyleCnt="0">
        <dgm:presLayoutVars>
          <dgm:dir/>
          <dgm:resizeHandles val="exact"/>
        </dgm:presLayoutVars>
      </dgm:prSet>
      <dgm:spPr/>
    </dgm:pt>
    <dgm:pt modelId="{849A5254-5CBA-4F32-826D-9EC7A31F112D}" type="pres">
      <dgm:prSet presAssocID="{756C12BF-D47A-4DE8-9E97-BFC28F767B4A}" presName="node" presStyleLbl="node1" presStyleIdx="0" presStyleCnt="3">
        <dgm:presLayoutVars>
          <dgm:bulletEnabled val="1"/>
        </dgm:presLayoutVars>
      </dgm:prSet>
      <dgm:spPr/>
    </dgm:pt>
    <dgm:pt modelId="{BD20D77A-AB87-4207-A184-3257CD36FDC7}" type="pres">
      <dgm:prSet presAssocID="{287D0064-165B-43DF-AD33-3CDA7E62EDD6}" presName="sibTrans" presStyleLbl="sibTrans2D1" presStyleIdx="0" presStyleCnt="2"/>
      <dgm:spPr/>
    </dgm:pt>
    <dgm:pt modelId="{CD0B80AA-CA9B-4F0E-AFD9-30CA72ECEAEF}" type="pres">
      <dgm:prSet presAssocID="{287D0064-165B-43DF-AD33-3CDA7E62EDD6}" presName="connectorText" presStyleLbl="sibTrans2D1" presStyleIdx="0" presStyleCnt="2"/>
      <dgm:spPr/>
    </dgm:pt>
    <dgm:pt modelId="{5E16041B-5C8C-4853-BCD8-BA43A9EAAD79}" type="pres">
      <dgm:prSet presAssocID="{A93ED968-BF31-47B3-A0C6-BAE273142A09}" presName="node" presStyleLbl="node1" presStyleIdx="1" presStyleCnt="3">
        <dgm:presLayoutVars>
          <dgm:bulletEnabled val="1"/>
        </dgm:presLayoutVars>
      </dgm:prSet>
      <dgm:spPr/>
    </dgm:pt>
    <dgm:pt modelId="{F3EFA01B-4C34-4A99-990A-A382B0B45F2C}" type="pres">
      <dgm:prSet presAssocID="{032C9C72-A2E5-4514-ACBE-5F99AB382F32}" presName="sibTrans" presStyleLbl="sibTrans2D1" presStyleIdx="1" presStyleCnt="2"/>
      <dgm:spPr/>
    </dgm:pt>
    <dgm:pt modelId="{48B6FDAA-0F02-426D-86F0-873A9C9639D1}" type="pres">
      <dgm:prSet presAssocID="{032C9C72-A2E5-4514-ACBE-5F99AB382F32}" presName="connectorText" presStyleLbl="sibTrans2D1" presStyleIdx="1" presStyleCnt="2"/>
      <dgm:spPr/>
    </dgm:pt>
    <dgm:pt modelId="{193F47FD-5F32-4615-AEDF-F15CFE9EF130}" type="pres">
      <dgm:prSet presAssocID="{3D0E45BD-DE3C-4AFA-B7EA-E48735C7E014}" presName="node" presStyleLbl="node1" presStyleIdx="2" presStyleCnt="3">
        <dgm:presLayoutVars>
          <dgm:bulletEnabled val="1"/>
        </dgm:presLayoutVars>
      </dgm:prSet>
      <dgm:spPr/>
    </dgm:pt>
  </dgm:ptLst>
  <dgm:cxnLst>
    <dgm:cxn modelId="{C36F5734-5D1C-4E74-BE0E-7211D8A55EA5}" srcId="{AD2D4F7A-51C2-4260-9E08-788FD3B203AF}" destId="{756C12BF-D47A-4DE8-9E97-BFC28F767B4A}" srcOrd="0" destOrd="0" parTransId="{D05AB8EF-226F-4803-8DCC-9B1256CC1B5E}" sibTransId="{287D0064-165B-43DF-AD33-3CDA7E62EDD6}"/>
    <dgm:cxn modelId="{B7B5CB3C-7D3B-4BFC-80CA-B42261CE12E7}" type="presOf" srcId="{AD2D4F7A-51C2-4260-9E08-788FD3B203AF}" destId="{C38F2ACB-A883-4FAE-B075-5BF2C88520B5}" srcOrd="0" destOrd="0" presId="urn:microsoft.com/office/officeart/2005/8/layout/process1"/>
    <dgm:cxn modelId="{4D5A8777-AA4E-40E7-89DD-5FDD41CD9FFA}" type="presOf" srcId="{A93ED968-BF31-47B3-A0C6-BAE273142A09}" destId="{5E16041B-5C8C-4853-BCD8-BA43A9EAAD79}" srcOrd="0" destOrd="0" presId="urn:microsoft.com/office/officeart/2005/8/layout/process1"/>
    <dgm:cxn modelId="{3F4BE091-6CEA-4217-A35A-B88E90AF5CAF}" type="presOf" srcId="{032C9C72-A2E5-4514-ACBE-5F99AB382F32}" destId="{F3EFA01B-4C34-4A99-990A-A382B0B45F2C}" srcOrd="0" destOrd="0" presId="urn:microsoft.com/office/officeart/2005/8/layout/process1"/>
    <dgm:cxn modelId="{BE1B3593-F025-4FB2-A8D4-33E8B9BA6646}" srcId="{AD2D4F7A-51C2-4260-9E08-788FD3B203AF}" destId="{A93ED968-BF31-47B3-A0C6-BAE273142A09}" srcOrd="1" destOrd="0" parTransId="{E2D84575-A9F1-4FB4-9782-7689E3CD5005}" sibTransId="{032C9C72-A2E5-4514-ACBE-5F99AB382F32}"/>
    <dgm:cxn modelId="{1843219B-EADF-4AEC-B37A-5A7D1836D85A}" type="presOf" srcId="{3D0E45BD-DE3C-4AFA-B7EA-E48735C7E014}" destId="{193F47FD-5F32-4615-AEDF-F15CFE9EF130}" srcOrd="0" destOrd="0" presId="urn:microsoft.com/office/officeart/2005/8/layout/process1"/>
    <dgm:cxn modelId="{6980A1B4-704B-46EB-930F-4CB131D6404F}" type="presOf" srcId="{756C12BF-D47A-4DE8-9E97-BFC28F767B4A}" destId="{849A5254-5CBA-4F32-826D-9EC7A31F112D}" srcOrd="0" destOrd="0" presId="urn:microsoft.com/office/officeart/2005/8/layout/process1"/>
    <dgm:cxn modelId="{CF9577C1-69DA-4857-83D5-09AAF779F32E}" type="presOf" srcId="{032C9C72-A2E5-4514-ACBE-5F99AB382F32}" destId="{48B6FDAA-0F02-426D-86F0-873A9C9639D1}" srcOrd="1" destOrd="0" presId="urn:microsoft.com/office/officeart/2005/8/layout/process1"/>
    <dgm:cxn modelId="{2445AAE7-840C-4C8C-BF58-87696A97D7F7}" type="presOf" srcId="{287D0064-165B-43DF-AD33-3CDA7E62EDD6}" destId="{BD20D77A-AB87-4207-A184-3257CD36FDC7}" srcOrd="0" destOrd="0" presId="urn:microsoft.com/office/officeart/2005/8/layout/process1"/>
    <dgm:cxn modelId="{3B2462F3-7726-4A1B-BE46-2FBF0F7C723C}" srcId="{AD2D4F7A-51C2-4260-9E08-788FD3B203AF}" destId="{3D0E45BD-DE3C-4AFA-B7EA-E48735C7E014}" srcOrd="2" destOrd="0" parTransId="{917DF05F-224F-4E68-827F-1E8D53ACA86C}" sibTransId="{4DCFB5CD-83A7-4492-A0E3-161A92FDF859}"/>
    <dgm:cxn modelId="{89235AF8-8FAC-41E2-9F81-0E13FA6147C0}" type="presOf" srcId="{287D0064-165B-43DF-AD33-3CDA7E62EDD6}" destId="{CD0B80AA-CA9B-4F0E-AFD9-30CA72ECEAEF}" srcOrd="1" destOrd="0" presId="urn:microsoft.com/office/officeart/2005/8/layout/process1"/>
    <dgm:cxn modelId="{D615FC22-EF37-4243-876A-9AA0E5C32DAF}" type="presParOf" srcId="{C38F2ACB-A883-4FAE-B075-5BF2C88520B5}" destId="{849A5254-5CBA-4F32-826D-9EC7A31F112D}" srcOrd="0" destOrd="0" presId="urn:microsoft.com/office/officeart/2005/8/layout/process1"/>
    <dgm:cxn modelId="{6A159866-860C-4403-8934-78B33C1951FA}" type="presParOf" srcId="{C38F2ACB-A883-4FAE-B075-5BF2C88520B5}" destId="{BD20D77A-AB87-4207-A184-3257CD36FDC7}" srcOrd="1" destOrd="0" presId="urn:microsoft.com/office/officeart/2005/8/layout/process1"/>
    <dgm:cxn modelId="{80CA2AFA-58AC-48B1-BEC6-D2734A421999}" type="presParOf" srcId="{BD20D77A-AB87-4207-A184-3257CD36FDC7}" destId="{CD0B80AA-CA9B-4F0E-AFD9-30CA72ECEAEF}" srcOrd="0" destOrd="0" presId="urn:microsoft.com/office/officeart/2005/8/layout/process1"/>
    <dgm:cxn modelId="{AB0F5B17-D5AA-4E94-9063-F4BA38889ADD}" type="presParOf" srcId="{C38F2ACB-A883-4FAE-B075-5BF2C88520B5}" destId="{5E16041B-5C8C-4853-BCD8-BA43A9EAAD79}" srcOrd="2" destOrd="0" presId="urn:microsoft.com/office/officeart/2005/8/layout/process1"/>
    <dgm:cxn modelId="{E763FE1E-5895-49F9-AA23-AD93F91E32B4}" type="presParOf" srcId="{C38F2ACB-A883-4FAE-B075-5BF2C88520B5}" destId="{F3EFA01B-4C34-4A99-990A-A382B0B45F2C}" srcOrd="3" destOrd="0" presId="urn:microsoft.com/office/officeart/2005/8/layout/process1"/>
    <dgm:cxn modelId="{3D9F4004-739D-4260-832A-E7EE36618E89}" type="presParOf" srcId="{F3EFA01B-4C34-4A99-990A-A382B0B45F2C}" destId="{48B6FDAA-0F02-426D-86F0-873A9C9639D1}" srcOrd="0" destOrd="0" presId="urn:microsoft.com/office/officeart/2005/8/layout/process1"/>
    <dgm:cxn modelId="{BB0161FD-D7AA-447E-AD65-B356A2DEBFFD}" type="presParOf" srcId="{C38F2ACB-A883-4FAE-B075-5BF2C88520B5}" destId="{193F47FD-5F32-4615-AEDF-F15CFE9EF13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3111C-ABE6-43CF-A06A-2174B4F1C512}">
      <dsp:nvSpPr>
        <dsp:cNvPr id="0" name=""/>
        <dsp:cNvSpPr/>
      </dsp:nvSpPr>
      <dsp:spPr>
        <a:xfrm>
          <a:off x="0" y="59904"/>
          <a:ext cx="5257800" cy="26535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온</a:t>
          </a:r>
          <a:r>
            <a:rPr lang="en-US" sz="2700" kern="1200" dirty="0"/>
            <a:t>/</a:t>
          </a:r>
          <a:r>
            <a:rPr lang="ko-KR" sz="2700" kern="1200" dirty="0"/>
            <a:t>습도 센서</a:t>
          </a:r>
          <a:r>
            <a:rPr lang="en-US" sz="2700" kern="1200" dirty="0"/>
            <a:t>(sensor)</a:t>
          </a:r>
          <a:r>
            <a:rPr lang="ko-KR" sz="2700" kern="1200" dirty="0"/>
            <a:t>를 이용하여 화분 내의 흙이 마르면 자동으로 급수</a:t>
          </a:r>
          <a:r>
            <a:rPr lang="en-US" sz="2700" kern="1200" dirty="0"/>
            <a:t>(</a:t>
          </a:r>
          <a:r>
            <a:rPr lang="ko-KR" sz="2700" kern="1200" dirty="0"/>
            <a:t>給水</a:t>
          </a:r>
          <a:r>
            <a:rPr lang="en-US" sz="2700" kern="1200" dirty="0"/>
            <a:t>)</a:t>
          </a:r>
          <a:r>
            <a:rPr lang="ko-KR" altLang="en-US" sz="2700" kern="1200" dirty="0"/>
            <a:t>한다</a:t>
          </a:r>
          <a:r>
            <a:rPr lang="en-US" altLang="ko-KR" sz="2700" kern="1200" dirty="0"/>
            <a:t>.</a:t>
          </a:r>
          <a:r>
            <a:rPr lang="en-US" sz="2700" kern="1200" dirty="0"/>
            <a:t>.</a:t>
          </a:r>
        </a:p>
      </dsp:txBody>
      <dsp:txXfrm>
        <a:off x="129536" y="189440"/>
        <a:ext cx="4998728" cy="2394487"/>
      </dsp:txXfrm>
    </dsp:sp>
    <dsp:sp modelId="{2DDE40CA-9F28-4130-9C18-CEACEDA3A89E}">
      <dsp:nvSpPr>
        <dsp:cNvPr id="0" name=""/>
        <dsp:cNvSpPr/>
      </dsp:nvSpPr>
      <dsp:spPr>
        <a:xfrm>
          <a:off x="0" y="2791223"/>
          <a:ext cx="5257800" cy="26535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유사시 원격으로 수동 급수</a:t>
          </a:r>
          <a:r>
            <a:rPr lang="ko-KR" altLang="en-US" sz="2700" kern="1200" dirty="0"/>
            <a:t>도</a:t>
          </a:r>
          <a:r>
            <a:rPr lang="ko-KR" sz="2700" kern="1200" dirty="0"/>
            <a:t> 가능</a:t>
          </a:r>
          <a:r>
            <a:rPr lang="ko-KR" altLang="en-US" sz="2700" kern="1200" dirty="0"/>
            <a:t>하다</a:t>
          </a:r>
          <a:r>
            <a:rPr lang="en-US" sz="2700" kern="1200" dirty="0"/>
            <a:t>.</a:t>
          </a:r>
        </a:p>
      </dsp:txBody>
      <dsp:txXfrm>
        <a:off x="129536" y="2920759"/>
        <a:ext cx="4998728" cy="2394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A5254-5CBA-4F32-826D-9EC7A31F112D}">
      <dsp:nvSpPr>
        <dsp:cNvPr id="0" name=""/>
        <dsp:cNvSpPr/>
      </dsp:nvSpPr>
      <dsp:spPr>
        <a:xfrm>
          <a:off x="10026" y="138853"/>
          <a:ext cx="2996693" cy="4073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영상 속 시스템은 블루투스</a:t>
          </a:r>
          <a:r>
            <a:rPr lang="en-US" sz="1700" kern="1200" dirty="0"/>
            <a:t>(Bluetooth)</a:t>
          </a:r>
          <a:r>
            <a:rPr lang="ko-KR" sz="1700" kern="1200" dirty="0"/>
            <a:t>를 이용하여 급수 시스템과 접속하였다</a:t>
          </a:r>
          <a:r>
            <a:rPr lang="en-US" sz="1700" kern="1200" dirty="0"/>
            <a:t>. Bluetooth </a:t>
          </a:r>
          <a:r>
            <a:rPr lang="ko-KR" sz="1700" kern="1200" dirty="0"/>
            <a:t>통신 거리는 아무리 길어봐야 </a:t>
          </a:r>
          <a:r>
            <a:rPr lang="en-US" sz="1700" kern="1200" dirty="0"/>
            <a:t>100m</a:t>
          </a:r>
          <a:r>
            <a:rPr lang="ko-KR" sz="1700" kern="1200" dirty="0"/>
            <a:t>가 한계이다</a:t>
          </a:r>
          <a:r>
            <a:rPr lang="en-US" sz="1700" kern="1200" dirty="0"/>
            <a:t>. </a:t>
          </a:r>
          <a:r>
            <a:rPr lang="ko-KR" sz="1700" kern="1200" dirty="0"/>
            <a:t>이는 너무 짧은 거리이다</a:t>
          </a:r>
          <a:r>
            <a:rPr lang="en-US" sz="1700" kern="1200" dirty="0"/>
            <a:t>. </a:t>
          </a:r>
          <a:r>
            <a:rPr lang="ko-KR" sz="1700" kern="1200" dirty="0"/>
            <a:t>원격으로 작동하는 자동화 시스템을 주로 집 밖에서 사용하는 걸 염두에 </a:t>
          </a:r>
          <a:r>
            <a:rPr lang="ko-KR" altLang="en-US" sz="1700" kern="1200" dirty="0"/>
            <a:t>두자</a:t>
          </a:r>
          <a:r>
            <a:rPr lang="en-US" altLang="ko-KR" sz="1700" kern="1200" dirty="0"/>
            <a:t>.</a:t>
          </a:r>
          <a:r>
            <a:rPr lang="ko-KR" sz="1700" kern="1200" dirty="0"/>
            <a:t> 개선이 필요하다</a:t>
          </a:r>
          <a:r>
            <a:rPr lang="en-US" sz="1700" kern="1200" dirty="0"/>
            <a:t>.</a:t>
          </a:r>
        </a:p>
      </dsp:txBody>
      <dsp:txXfrm>
        <a:off x="97796" y="226623"/>
        <a:ext cx="2821153" cy="3898090"/>
      </dsp:txXfrm>
    </dsp:sp>
    <dsp:sp modelId="{BD20D77A-AB87-4207-A184-3257CD36FDC7}">
      <dsp:nvSpPr>
        <dsp:cNvPr id="0" name=""/>
        <dsp:cNvSpPr/>
      </dsp:nvSpPr>
      <dsp:spPr>
        <a:xfrm>
          <a:off x="3306388" y="1804079"/>
          <a:ext cx="635298" cy="743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06388" y="1952715"/>
        <a:ext cx="444709" cy="445907"/>
      </dsp:txXfrm>
    </dsp:sp>
    <dsp:sp modelId="{5E16041B-5C8C-4853-BCD8-BA43A9EAAD79}">
      <dsp:nvSpPr>
        <dsp:cNvPr id="0" name=""/>
        <dsp:cNvSpPr/>
      </dsp:nvSpPr>
      <dsp:spPr>
        <a:xfrm>
          <a:off x="4205396" y="138853"/>
          <a:ext cx="2996693" cy="407363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그래서 우리가 만들 것은 같은 무선이더라도</a:t>
          </a:r>
          <a:r>
            <a:rPr lang="en-US" sz="1700" kern="1200" dirty="0"/>
            <a:t>, WIFI</a:t>
          </a:r>
          <a:r>
            <a:rPr lang="ko-KR" sz="1700" kern="1200" dirty="0"/>
            <a:t>망을 이용할 거다</a:t>
          </a:r>
          <a:r>
            <a:rPr lang="en-US" sz="1700" kern="1200" dirty="0"/>
            <a:t>. </a:t>
          </a:r>
          <a:r>
            <a:rPr lang="ko-KR" sz="1700" kern="1200" dirty="0"/>
            <a:t>그리고</a:t>
          </a:r>
          <a:r>
            <a:rPr lang="en-US" sz="1700" kern="1200" dirty="0"/>
            <a:t>, Website</a:t>
          </a:r>
          <a:r>
            <a:rPr lang="ko-KR" sz="1700" kern="1200" dirty="0"/>
            <a:t>를 통해서 원격제어를 할 </a:t>
          </a:r>
          <a:r>
            <a:rPr lang="ko-KR" altLang="en-US" sz="1700" kern="1200" dirty="0"/>
            <a:t>거다</a:t>
          </a:r>
          <a:r>
            <a:rPr lang="en-US" sz="1700" kern="1200" dirty="0"/>
            <a:t>.</a:t>
          </a:r>
        </a:p>
      </dsp:txBody>
      <dsp:txXfrm>
        <a:off x="4293166" y="226623"/>
        <a:ext cx="2821153" cy="3898090"/>
      </dsp:txXfrm>
    </dsp:sp>
    <dsp:sp modelId="{F3EFA01B-4C34-4A99-990A-A382B0B45F2C}">
      <dsp:nvSpPr>
        <dsp:cNvPr id="0" name=""/>
        <dsp:cNvSpPr/>
      </dsp:nvSpPr>
      <dsp:spPr>
        <a:xfrm>
          <a:off x="7501759" y="1804079"/>
          <a:ext cx="635298" cy="743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01759" y="1952715"/>
        <a:ext cx="444709" cy="445907"/>
      </dsp:txXfrm>
    </dsp:sp>
    <dsp:sp modelId="{193F47FD-5F32-4615-AEDF-F15CFE9EF130}">
      <dsp:nvSpPr>
        <dsp:cNvPr id="0" name=""/>
        <dsp:cNvSpPr/>
      </dsp:nvSpPr>
      <dsp:spPr>
        <a:xfrm>
          <a:off x="8400767" y="138853"/>
          <a:ext cx="2996693" cy="407363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화분은 </a:t>
          </a:r>
          <a:r>
            <a:rPr lang="en-US" sz="1700" kern="1200" dirty="0"/>
            <a:t>Arduino </a:t>
          </a:r>
          <a:r>
            <a:rPr lang="ko-KR" sz="1700" kern="1200" dirty="0"/>
            <a:t>시스템에 붙일 </a:t>
          </a:r>
          <a:r>
            <a:rPr lang="en-US" sz="1700" kern="1200" dirty="0"/>
            <a:t>WIFI </a:t>
          </a:r>
          <a:r>
            <a:rPr lang="ko-KR" sz="1700" kern="1200" dirty="0" err="1"/>
            <a:t>쉴드</a:t>
          </a:r>
          <a:r>
            <a:rPr lang="en-US" sz="1700" kern="1200" dirty="0"/>
            <a:t>(shield, </a:t>
          </a:r>
          <a:r>
            <a:rPr lang="ko-KR" sz="1700" kern="1200" dirty="0"/>
            <a:t>일종의 </a:t>
          </a:r>
          <a:r>
            <a:rPr lang="ko-KR" sz="1700" kern="1200" dirty="0" err="1"/>
            <a:t>탈부착</a:t>
          </a:r>
          <a:r>
            <a:rPr lang="ko-KR" sz="1700" kern="1200" dirty="0"/>
            <a:t> 모듈</a:t>
          </a:r>
          <a:r>
            <a:rPr lang="en-US" sz="1700" kern="1200" dirty="0"/>
            <a:t>)</a:t>
          </a:r>
          <a:r>
            <a:rPr lang="ko-KR" sz="1700" kern="1200" dirty="0"/>
            <a:t>을 이용해서 집 안의 공유기에 접속할 </a:t>
          </a:r>
          <a:r>
            <a:rPr lang="ko-KR" altLang="en-US" sz="1700" kern="1200" dirty="0"/>
            <a:t>거다</a:t>
          </a:r>
          <a:r>
            <a:rPr lang="en-US" altLang="ko-KR" sz="1700" kern="1200" dirty="0"/>
            <a:t>.</a:t>
          </a:r>
          <a:r>
            <a:rPr lang="en-US" sz="1700" kern="1200" dirty="0"/>
            <a:t> </a:t>
          </a:r>
          <a:r>
            <a:rPr lang="ko-KR" sz="1700" kern="1200" dirty="0"/>
            <a:t>그리고 이 공유기를 통해서 외부의 서버와 통신</a:t>
          </a:r>
          <a:r>
            <a:rPr lang="ko-KR" altLang="en-US" sz="1700" kern="1200" dirty="0"/>
            <a:t>할 거다</a:t>
          </a:r>
          <a:r>
            <a:rPr lang="en-US" sz="1700" kern="1200" dirty="0"/>
            <a:t>.</a:t>
          </a:r>
        </a:p>
      </dsp:txBody>
      <dsp:txXfrm>
        <a:off x="8488537" y="226623"/>
        <a:ext cx="2821153" cy="3898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5D564-650A-4610-A2A6-7B68D3D616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649A-D236-42F7-A1FC-BF2ADE8A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9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D96AD-C700-4A16-9468-5D0964DDD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BAD62-7289-4C1C-83A9-5C2E3AF82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B473C-989A-411E-80C5-80A034AA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7B27-12AC-4BD9-83F2-F0D3C8C4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3ABA-1060-4E79-8A3F-7DF6E4A6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31235-9D7C-4A55-81C0-8FB0623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98B4B-1CE5-4E80-AB54-98C21AB7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E3E68-E14F-448B-844A-9DEFEBE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B659B-7693-4A7B-8A86-29D674C3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9C9C2-6AF7-476C-A8F8-31465FD8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32C46E-C8B0-4164-8BE9-A102E0B2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C4EFF0-BA64-40DD-83FF-4222BF6A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AB275-D5AF-435C-B8EF-0A5FDD07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488BE-3616-4B31-B5BE-343969FC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01CA-F081-41DD-8140-2573C501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E6139-D165-4175-B789-D39E047F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0BC21-B384-4CC9-B583-63AD8F26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A791F-4823-4EA1-92F0-F1A3CFA9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450FC-2C80-4E10-980F-054DF5DA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960C6-2908-4B4C-A948-3AA614A7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2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37E7-0208-4E43-89C4-7E4132F6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74012-71AE-4C71-820A-151C2D9E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8C4C4-163D-4823-A475-55F1D9C3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0ABF7-3D2E-48AC-BB67-C5523C2F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BBC36-ED3B-40EF-A078-F8F5890A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3D715-A437-4284-83DF-E52D0947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3EE5-C23D-4438-A11F-F8BCF1762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5E16F-7DAA-4B8A-8DFB-F2A8A2F76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1CDF0-3AA9-4FAB-9794-131C5A03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DACB-6956-4D85-A942-4E98D039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63817-7359-46AE-93F2-BD617AC4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F99C-8A11-451E-97FC-06DC817C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74506-36D0-4541-ACA0-4007EDEC9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9E9F74-B1A7-4E7E-95F4-5078FECD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C4FA9-4E9D-43ED-8201-BC83A7E95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88A49-7A3C-4737-AB40-3A59BB632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11F36A-A09D-4440-82EC-D49FE19C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B00F2-9523-4254-875D-4336CA0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1E7E2-F20E-464A-BD4C-1167D39E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BE42-DB6B-4195-B692-2BFF726D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92331-82E7-4B86-93F1-4B6D6D66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37CF7-CE7C-4A9B-ADDA-D3841536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6EA05-8235-43E2-BBCA-144BA300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9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1D278E-6640-43F1-A1CD-5487D41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2B183-F6AE-445D-B18A-2F4C249C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23658-E5BE-4D6B-96E7-6FF72F9C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82F45-DC59-47EA-8016-4A590535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E13F1-C97E-4C2F-9F9C-DFB6A315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729F0-D11A-4B52-A178-06F84038E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DF469-3C41-412E-95B6-9F16B2ED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8B26D-DD8F-4087-A2F6-79C07BA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25370-B23D-44B6-AD9A-BFD9C66D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0EDD-400E-4E3C-8263-F7FC3027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294409-1ED1-4B4B-BC3C-76A7C0B83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DE335-3414-4614-AE2A-151436C2B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D0AAB-8DF8-47CF-AA64-EC523511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26B19-7257-42F2-94E2-0E76B307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76936-12C1-4585-92B9-AF292BB6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D0544-78DC-411D-B4CF-DF361CB7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2845D-E813-4E69-AC47-23955794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53A11-9FE3-482F-A759-1F8D0F82F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5C31-0428-4EEA-865F-E8F866445B9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C9DA1-0B99-403A-924F-EBFA2EB2B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1C3A2-64A7-42A7-A5D3-48387B905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FED6-52BF-4EF8-BC30-4DA9A3A54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dXSRhyEiu5Y" TargetMode="External"/><Relationship Id="rId1" Type="http://schemas.openxmlformats.org/officeDocument/2006/relationships/video" Target="https://www.youtube.com/embed/1RabMNBiCDA" TargetMode="Externa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L3zoRVgYRk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L3zoRVgYRk&amp;feature=emb_log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61EF5A-506E-43AD-9655-FD5C41A3D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033" y="435886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</a:rPr>
              <a:t>권민수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김도균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윤종화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 err="1">
                <a:solidFill>
                  <a:schemeClr val="bg1"/>
                </a:solidFill>
              </a:rPr>
              <a:t>이림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7B46E2D3-FDC0-41D0-963F-0B59DFA8B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361"/>
            <a:ext cx="2817845" cy="3568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0" t="-529" r="205" b="52310"/>
          <a:stretch/>
        </p:blipFill>
        <p:spPr>
          <a:xfrm>
            <a:off x="4068147" y="2441521"/>
            <a:ext cx="2918428" cy="3405957"/>
          </a:xfrm>
          <a:prstGeom prst="rect">
            <a:avLst/>
          </a:prstGeom>
        </p:spPr>
      </p:pic>
      <p:sp>
        <p:nvSpPr>
          <p:cNvPr id="7" name="덧셈 기호 6"/>
          <p:cNvSpPr/>
          <p:nvPr/>
        </p:nvSpPr>
        <p:spPr>
          <a:xfrm>
            <a:off x="2817845" y="3438484"/>
            <a:ext cx="1250302" cy="1338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67" y="2568013"/>
            <a:ext cx="1998239" cy="327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등호 8"/>
          <p:cNvSpPr/>
          <p:nvPr/>
        </p:nvSpPr>
        <p:spPr>
          <a:xfrm>
            <a:off x="7221893" y="3657600"/>
            <a:ext cx="1623527" cy="11196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5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rtlCol="0" anchor="ctr">
            <a:normAutofit/>
          </a:bodyPr>
          <a:lstStyle/>
          <a:p>
            <a:r>
              <a:rPr lang="en-US" altLang="ko-KR" sz="3600" dirty="0">
                <a:latin typeface="Felix Titling" panose="04060505060202020A04" pitchFamily="82" charset="0"/>
              </a:rPr>
              <a:t>* </a:t>
            </a:r>
            <a:r>
              <a:rPr lang="ko-KR" altLang="en-US" sz="3600" dirty="0" err="1">
                <a:latin typeface="Felix Titling" panose="04060505060202020A04" pitchFamily="82" charset="0"/>
              </a:rPr>
              <a:t>참고영상</a:t>
            </a:r>
            <a:endParaRPr lang="en-US" altLang="ko-KR" sz="3600" dirty="0">
              <a:latin typeface="Felix Titling" panose="04060505060202020A04" pitchFamily="82" charset="0"/>
            </a:endParaRPr>
          </a:p>
        </p:txBody>
      </p:sp>
      <p:pic>
        <p:nvPicPr>
          <p:cNvPr id="6" name="1RabMNBiCD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352846" y="2678641"/>
            <a:ext cx="4572000" cy="2571750"/>
          </a:xfrm>
          <a:prstGeom prst="rect">
            <a:avLst/>
          </a:prstGeom>
        </p:spPr>
      </p:pic>
      <p:pic>
        <p:nvPicPr>
          <p:cNvPr id="19" name="dXSRhyEiu5Y"/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320890" y="2678641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42F8A-9186-4C42-8D2C-26D13B45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Idea-3&amp;4</a:t>
            </a:r>
          </a:p>
        </p:txBody>
      </p:sp>
    </p:spTree>
    <p:extLst>
      <p:ext uri="{BB962C8B-B14F-4D97-AF65-F5344CB8AC3E}">
        <p14:creationId xmlns:p14="http://schemas.microsoft.com/office/powerpoint/2010/main" val="235165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D023C-9585-404B-9016-FA5F28ED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일반 마우스에 버튼</a:t>
            </a:r>
            <a:r>
              <a:rPr lang="en-US" altLang="ko-KR" sz="2000"/>
              <a:t>, </a:t>
            </a:r>
            <a:r>
              <a:rPr lang="ko-KR" altLang="en-US" sz="2000"/>
              <a:t>진동기능을 추가하고 외형을 개조해서 게임패드를 이용해 게임을 하고 싶을 때에는 마우스를 </a:t>
            </a:r>
            <a:r>
              <a:rPr lang="en-US" altLang="ko-KR" sz="2000"/>
              <a:t>xbox </a:t>
            </a:r>
            <a:r>
              <a:rPr lang="ko-KR" altLang="en-US" sz="2000"/>
              <a:t>컨트롤러와 같은 게임패드로도 사용할 수 있도록 개조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54B8B-493F-4537-B915-E4F17665A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5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980B5-5C97-46AD-A2CE-6C6719AA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마우스 패드 안쪽에 적외선 센서</a:t>
            </a:r>
            <a:r>
              <a:rPr lang="en-US" altLang="ko-KR" sz="2000"/>
              <a:t>(</a:t>
            </a:r>
            <a:r>
              <a:rPr lang="ko-KR" altLang="en-US" sz="2000"/>
              <a:t>또는 카메라</a:t>
            </a:r>
            <a:r>
              <a:rPr lang="en-US" altLang="ko-KR" sz="2000"/>
              <a:t>)</a:t>
            </a:r>
            <a:r>
              <a:rPr lang="ko-KR" altLang="en-US" sz="2000"/>
              <a:t>를 부착하여 마우스 없이도 마우스패드 위의 손동작을 인식해 마우스커서를 움직이게 설계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클릭을 어떻게 인식하게 할 지는 생각이 더 필요</a:t>
            </a:r>
            <a:r>
              <a:rPr lang="en-US" altLang="ko-KR" sz="2000"/>
              <a:t>. </a:t>
            </a:r>
            <a:r>
              <a:rPr lang="ko-KR" altLang="en-US" sz="2000"/>
              <a:t>만약 잘 설계된다면 마우스를 휴대하지 않고 이 제품만 휴대해도 컴퓨터와 연결하여 마우스와 마우스패드 기능을 동시에 할 수 있음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977A0-2600-4086-974F-805F67DE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5" r="3999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0A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8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35E1B2-2D7B-4D5F-A983-D9B26D4D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dirty="0">
                <a:solidFill>
                  <a:schemeClr val="bg1"/>
                </a:solidFill>
              </a:rPr>
              <a:t>Idea5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반려동물 자동급식기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고양이, 포유류, 창문, 앉아있는이(가) 표시된 사진&#10;&#10;자동 생성된 설명">
            <a:extLst>
              <a:ext uri="{FF2B5EF4-FFF2-40B4-BE49-F238E27FC236}">
                <a16:creationId xmlns:a16="http://schemas.microsoft.com/office/drawing/2014/main" id="{8744849B-9F1B-4F80-818B-4CC74182E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0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807D9-6CE6-47DE-A81A-AB6CB5F6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dirty="0"/>
              <a:t>Idea-1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1C3A5-E013-4640-8D12-F5A1D82FA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202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1D40FF-083D-4723-A73D-FB12308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를 이용한 자동화 화분</a:t>
            </a:r>
          </a:p>
        </p:txBody>
      </p:sp>
      <p:pic>
        <p:nvPicPr>
          <p:cNvPr id="4" name="온라인 미디어 3" title="IOT 아두이노를 이용한 스마트화분(블루투스 앱) 시연 영상">
            <a:hlinkClick r:id="" action="ppaction://media"/>
            <a:extLst>
              <a:ext uri="{FF2B5EF4-FFF2-40B4-BE49-F238E27FC236}">
                <a16:creationId xmlns:a16="http://schemas.microsoft.com/office/drawing/2014/main" id="{39534790-AC20-433B-B530-FDFB97B1E34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0046" y="1675227"/>
            <a:ext cx="8563577" cy="48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2D842-290D-4F00-8B94-104DB944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앞 영상 </a:t>
            </a:r>
            <a:r>
              <a:rPr lang="en-US" altLang="ko-KR" sz="2400" dirty="0"/>
              <a:t>URL : </a:t>
            </a:r>
            <a:r>
              <a:rPr lang="en-US" altLang="ko-KR" sz="2400" dirty="0">
                <a:hlinkClick r:id="rId2"/>
              </a:rPr>
              <a:t>https://www.youtube.com/watch?v=AL3zoRVgYRk&amp;feature=emb_logo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14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722DA-281F-4DA4-B66B-FEE2E0CE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ko-KR" altLang="en-US" sz="4800"/>
              <a:t>시스템 특징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5CA6689-9FEC-4170-820D-17D75E221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21732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25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1A36-367F-4BBC-8CBA-FC2C256C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영상 속 시스템과 구별점</a:t>
            </a:r>
            <a:r>
              <a:rPr lang="en-US" altLang="ko-KR" sz="5400" dirty="0"/>
              <a:t>-1.</a:t>
            </a:r>
            <a:endParaRPr lang="ko-KR" altLang="en-US" sz="54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6BF90CE-7F19-44F3-B89B-C60E2166C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771285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4D9236-5673-4954-A8AF-08AA43CC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Idea-2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656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0"/>
            <a:ext cx="3004084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4084" y="2851842"/>
            <a:ext cx="7613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직접 털어야 하는 번거로움이 있다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털이 젖어있을 때 냄새가 날 수 있다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사용자가 많은 경우 제 역할을 잘 하지 못한다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8836" y="253497"/>
            <a:ext cx="507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빗물 </a:t>
            </a:r>
            <a:r>
              <a:rPr lang="ko-KR" altLang="en-US" sz="4800" dirty="0" err="1"/>
              <a:t>털이개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500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회용 우산 비닐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회용 비닐은 환경오염에 큰 악영향을 미친다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비닐을 사용하더라도 쉽게 찢어지고 안쪽에 빗물이 고여 건물 내부를 지저분하게 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129061"/>
            <a:ext cx="2587625" cy="4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3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와이드스크린</PresentationFormat>
  <Paragraphs>29</Paragraphs>
  <Slides>15</Slides>
  <Notes>1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Felix Titling</vt:lpstr>
      <vt:lpstr>Office 테마</vt:lpstr>
      <vt:lpstr>권민수, 김도균, 윤종화, 이림</vt:lpstr>
      <vt:lpstr>Idea-1</vt:lpstr>
      <vt:lpstr>Arduino를 이용한 자동화 화분</vt:lpstr>
      <vt:lpstr>PowerPoint 프레젠테이션</vt:lpstr>
      <vt:lpstr>시스템 특징</vt:lpstr>
      <vt:lpstr>영상 속 시스템과 구별점-1.</vt:lpstr>
      <vt:lpstr>Idea-2</vt:lpstr>
      <vt:lpstr>PowerPoint 프레젠테이션</vt:lpstr>
      <vt:lpstr>1회용 우산 비닐</vt:lpstr>
      <vt:lpstr>PowerPoint 프레젠테이션</vt:lpstr>
      <vt:lpstr>* 참고영상</vt:lpstr>
      <vt:lpstr>Idea-3&amp;4</vt:lpstr>
      <vt:lpstr>PowerPoint 프레젠테이션</vt:lpstr>
      <vt:lpstr>PowerPoint 프레젠테이션</vt:lpstr>
      <vt:lpstr>Idea5  반려동물 자동급식기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권민수, 김도균, 윤종화, 이림</dc:title>
  <dc:creator>권 민수</dc:creator>
  <cp:lastModifiedBy>권 민수</cp:lastModifiedBy>
  <cp:revision>1</cp:revision>
  <dcterms:created xsi:type="dcterms:W3CDTF">2020-09-09T12:58:15Z</dcterms:created>
  <dcterms:modified xsi:type="dcterms:W3CDTF">2020-09-09T12:59:54Z</dcterms:modified>
</cp:coreProperties>
</file>