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88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515E2-CFE4-459E-BE80-13D4006D1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EBCBE7-73A4-4186-B2F0-331C1D264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285947-2CE6-4118-8156-67D5B5C3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5FF5-C8A2-42FF-A79D-E3BFB27E5803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A1F669-0DD9-4FD1-A0BF-E45520FF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C62EA8-0E65-45E4-A112-E7970F11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CE97-7C9B-4B3D-9CB3-00A1D53B7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8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8D64E-2843-4B38-B2F8-B142CD2B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129BB3-368D-42CA-93F6-30A89DD6B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8B1A8B-9A70-4A63-841C-37A56C39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5FF5-C8A2-42FF-A79D-E3BFB27E5803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DB9366-98EF-41FF-A958-84158E25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8C52E5-68B9-46DC-AD8E-EC377849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CE97-7C9B-4B3D-9CB3-00A1D53B7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71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84E8A7-3D20-4B7E-A30C-035AB4936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12525F-7BDC-488D-9D7B-2A3153697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382B7-3C24-41A5-957E-8A62217A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5FF5-C8A2-42FF-A79D-E3BFB27E5803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AA4119-778E-423D-A841-855AB131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11B4D7-CB62-40C2-96C6-FA95A0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CE97-7C9B-4B3D-9CB3-00A1D53B7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36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F0C68-33D2-44D3-A1B2-8F04B6B3B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8242CF-C439-4F57-81A5-7DBA20277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E90C61-9923-4E93-A4AC-32F951CF2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5FF5-C8A2-42FF-A79D-E3BFB27E5803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29F309-770D-42EE-B1F2-528179FF8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787582-CFEF-4755-8ECD-1A7D4C2E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CE97-7C9B-4B3D-9CB3-00A1D53B7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77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5EB21-08D6-4505-84F0-B6C366B3C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AAC087-C4A9-4ED8-BDE3-21A37631E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8BE1D-A10A-4BE2-B86A-5026A9B2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5FF5-C8A2-42FF-A79D-E3BFB27E5803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DDF8D-67B1-4694-8689-11C2F40A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FE1107-798E-49A4-8765-E9BD8389C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CE97-7C9B-4B3D-9CB3-00A1D53B7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26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6E625-1B7A-489A-89CF-DD627F86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7B8788-81CE-45ED-9B07-66A634253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CF263A-31DD-4B74-901B-B60B0863F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9A04AB-60E2-4F9C-B61A-145ED0BD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5FF5-C8A2-42FF-A79D-E3BFB27E5803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1D735B-BBD0-4666-AFE1-04B6D238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D3908C-C161-46B7-943A-6D3C3C74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CE97-7C9B-4B3D-9CB3-00A1D53B7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42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C007F-FFB9-4E6F-B08D-D9715776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4890F9-9473-405A-9B0D-6D79DA603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D1A174-360C-4583-BA0D-CEE2557CC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B95E14-9AB2-4287-9834-759A66801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C89A73-1D75-4C83-AE52-7D5440328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7FCD49-6C81-4115-AB50-C9774E299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5FF5-C8A2-42FF-A79D-E3BFB27E5803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AD2104-E6AE-4E3C-B2CA-A50AD2EF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A8F191-7491-4FC6-994C-70FA8B6E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CE97-7C9B-4B3D-9CB3-00A1D53B7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52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D99DC-69C7-42A9-98DB-92C70A01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4CCDEE-E165-4FFE-BC17-44FD50628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5FF5-C8A2-42FF-A79D-E3BFB27E5803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076937-0169-4B29-9FBD-BE6EFB37F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741121-93BB-461E-B3B6-74F2FD2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CE97-7C9B-4B3D-9CB3-00A1D53B7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30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6E53A1-A1BA-4C0D-9645-0D4FE173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5FF5-C8A2-42FF-A79D-E3BFB27E5803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572E1C-1A48-4A38-BF26-514C626E9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08557B-757B-46B8-A100-1BB5EC11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CE97-7C9B-4B3D-9CB3-00A1D53B7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74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49BFE-842B-402D-85A6-C0A069BD0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46D65D-A31F-49DA-BB1A-9A5786B15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393447-2B43-4F1A-AABF-94EDE558A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5C0A4-EAF6-45AE-8BEC-2D200A7BA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5FF5-C8A2-42FF-A79D-E3BFB27E5803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2537CD-681F-47BC-BEB3-D907BCF9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CE849A-8571-44C0-AF8C-24FF46F72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CE97-7C9B-4B3D-9CB3-00A1D53B7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8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BD34A-4551-4832-85E1-58ED70979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DF494D-6BA2-45CA-893A-FCDB9A507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963812-8E8B-4BAC-9632-953A8D9C6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3F7A86-1CE2-43A5-84F4-D87D8EA3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5FF5-C8A2-42FF-A79D-E3BFB27E5803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8A93C2-E0E3-4880-9880-782F9FD0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6DFAE5-857D-4530-BF82-355AE02E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CE97-7C9B-4B3D-9CB3-00A1D53B7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33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AC901F-71F3-4E26-82B3-1E7C4C672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FE0754-7768-4562-BB6E-B437CD0D5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F2E33B-0D35-44DA-A438-4950A9CE8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B5FF5-C8A2-42FF-A79D-E3BFB27E5803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5E861E-37E3-4BA8-9C0A-CAA038426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6C0C2-5346-4DCE-A0DD-99074B163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1CE97-7C9B-4B3D-9CB3-00A1D53B7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18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b="1"/>
              <a:t>시각장애인을 위한 바둑판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캡스톤 디자인 아이디어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753808" y="365125"/>
            <a:ext cx="5170714" cy="1325563"/>
          </a:xfrm>
        </p:spPr>
        <p:txBody>
          <a:bodyPr/>
          <a:lstStyle/>
          <a:p>
            <a:r>
              <a:rPr lang="ko-KR" altLang="en-US" b="1" dirty="0"/>
              <a:t>광도 센서를 이용한 인천대 작품</a:t>
            </a:r>
          </a:p>
        </p:txBody>
      </p:sp>
    </p:spTree>
    <p:extLst>
      <p:ext uri="{BB962C8B-B14F-4D97-AF65-F5344CB8AC3E}">
        <p14:creationId xmlns:p14="http://schemas.microsoft.com/office/powerpoint/2010/main" val="3394468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66396" y="2766217"/>
            <a:ext cx="5525278" cy="1325563"/>
          </a:xfrm>
        </p:spPr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적외선센서를 이용한 해양대 작품</a:t>
            </a:r>
          </a:p>
        </p:txBody>
      </p:sp>
    </p:spTree>
    <p:extLst>
      <p:ext uri="{BB962C8B-B14F-4D97-AF65-F5344CB8AC3E}">
        <p14:creationId xmlns:p14="http://schemas.microsoft.com/office/powerpoint/2010/main" val="400429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시각장애인들이 바둑을 둘 때 겪는 문제점들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847850" y="1772793"/>
            <a:ext cx="8477250" cy="4496246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시각장애인들이 처음 바둑을 배울 때 어려움을 많이 겪는다.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바둑판을 계속 만지면서 둬야 하므로 시간이 많이 소요된다.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그러므로 일반인들이 시각장애인과 두는 걸 꺼려할 수 있다.</a:t>
            </a:r>
          </a:p>
          <a:p>
            <a:pPr>
              <a:defRPr lang="ko-KR" altLang="en-US"/>
            </a:pPr>
            <a:r>
              <a:rPr lang="ko-KR" altLang="en-US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기존의 시각장애인용 바둑판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215197" y="1852485"/>
            <a:ext cx="3664777" cy="3664777"/>
          </a:xfrm>
          <a:prstGeom prst="rect">
            <a:avLst/>
          </a:prstGeom>
        </p:spPr>
      </p:pic>
      <p:sp>
        <p:nvSpPr>
          <p:cNvPr id="4" name="제목 1"/>
          <p:cNvSpPr/>
          <p:nvPr/>
        </p:nvSpPr>
        <p:spPr>
          <a:xfrm>
            <a:off x="5807964" y="1852485"/>
            <a:ext cx="4752594" cy="3664777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>
              <a:spcBef>
                <a:spcPct val="0"/>
              </a:spcBef>
              <a:defRPr lang="ko-KR" altLang="en-US"/>
            </a:pPr>
            <a:r>
              <a:rPr lang="ko-KR" altLang="en-US" sz="3000" spc="5">
                <a:solidFill>
                  <a:schemeClr val="accent1"/>
                </a:solidFill>
                <a:latin typeface="한컴 백제 M"/>
                <a:ea typeface="한컴 백제 M"/>
                <a:cs typeface="+mj-cs"/>
              </a:rPr>
              <a:t>흑돌과 백돌의 모양을 다르게 해 시각장애인들이 바둑판을 더듬으면서 바둑을 두는 방식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개선방안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40018" y="1441102"/>
            <a:ext cx="4229100" cy="4292187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sz="2300"/>
              <a:t>바둑판에 좌표를 표시하고, 대국자가  바둑알을 놓으면 시각장애인이 빠르게 인식할 수 있도록 좌표를 음성으로 알려준다. ex) K, 15</a:t>
            </a:r>
          </a:p>
          <a:p>
            <a:pPr>
              <a:defRPr lang="ko-KR" altLang="en-US"/>
            </a:pPr>
            <a:endParaRPr lang="ko-KR" altLang="en-US" sz="2300"/>
          </a:p>
          <a:p>
            <a:pPr>
              <a:defRPr lang="ko-KR" altLang="en-US"/>
            </a:pPr>
            <a:r>
              <a:rPr lang="ko-KR" altLang="en-US" sz="2300"/>
              <a:t>시각장애인용 바둑판에 놓여진 바둑알을 누르면 그 바둑알의 좌표를 음성으로 알려준다.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43251" y="1441102"/>
            <a:ext cx="4296767" cy="42921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81F4C-A450-46A4-B02A-613C963F3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541019"/>
            <a:ext cx="5334000" cy="1985963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/>
              <a:t>자동화분 수요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889242-9376-45E7-B8E1-CE41A05DC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2754631"/>
            <a:ext cx="5334000" cy="3041332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ko-KR" altLang="en-US" dirty="0"/>
              <a:t>관리자동화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화분의 </a:t>
            </a:r>
            <a:r>
              <a:rPr lang="ko-KR" altLang="en-US"/>
              <a:t>상태를 확인</a:t>
            </a:r>
            <a:endParaRPr lang="en-US" altLang="ko-KR" dirty="0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ko-KR" altLang="en-US" dirty="0" err="1"/>
              <a:t>스마트팜과</a:t>
            </a:r>
            <a:r>
              <a:rPr lang="ko-KR" altLang="en-US" dirty="0"/>
              <a:t> 별개의 소형화</a:t>
            </a:r>
            <a:r>
              <a:rPr lang="en-US" altLang="ko-KR" dirty="0"/>
              <a:t>, </a:t>
            </a:r>
            <a:r>
              <a:rPr lang="ko-KR" altLang="en-US" dirty="0"/>
              <a:t>간편화</a:t>
            </a:r>
            <a:endParaRPr lang="en-US" altLang="ko-KR" dirty="0"/>
          </a:p>
          <a:p>
            <a:pPr marL="457200" indent="-457200" algn="l">
              <a:buAutoNum type="arabicPeriod"/>
            </a:pP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33F2AC-0327-4BD4-8EF2-7BD8689ED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64" r="25478"/>
          <a:stretch/>
        </p:blipFill>
        <p:spPr>
          <a:xfrm>
            <a:off x="7648048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4457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8169F-3FB7-4494-B484-48BEEF2A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209550"/>
            <a:ext cx="9144000" cy="1263649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기존 자동화 화분들</a:t>
            </a:r>
            <a:br>
              <a:rPr lang="en-US" altLang="ko-KR"/>
            </a:br>
            <a:r>
              <a:rPr lang="en-US" altLang="ko-KR"/>
              <a:t>1. </a:t>
            </a:r>
            <a:r>
              <a:rPr lang="ko-KR" altLang="en-US"/>
              <a:t>소형 식물재배기</a:t>
            </a:r>
            <a:endParaRPr lang="ko-KR" altLang="en-US" dirty="0"/>
          </a:p>
        </p:txBody>
      </p:sp>
      <p:pic>
        <p:nvPicPr>
          <p:cNvPr id="5" name="내용 개체 틀 4" descr="작은, 앉아있는, 테이블, 전면이(가) 표시된 사진&#10;&#10;자동 생성된 설명">
            <a:extLst>
              <a:ext uri="{FF2B5EF4-FFF2-40B4-BE49-F238E27FC236}">
                <a16:creationId xmlns:a16="http://schemas.microsoft.com/office/drawing/2014/main" id="{6E18AA52-EAC8-414A-BF08-0E9E57D05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1905000"/>
            <a:ext cx="3048000" cy="3048000"/>
          </a:xfrm>
        </p:spPr>
      </p:pic>
      <p:pic>
        <p:nvPicPr>
          <p:cNvPr id="7" name="그림 6" descr="그리기, 음식, 표지판이(가) 표시된 사진&#10;&#10;자동 생성된 설명">
            <a:extLst>
              <a:ext uri="{FF2B5EF4-FFF2-40B4-BE49-F238E27FC236}">
                <a16:creationId xmlns:a16="http://schemas.microsoft.com/office/drawing/2014/main" id="{50D49EFC-457C-4CBF-8D83-E03ECC624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090" y="1905000"/>
            <a:ext cx="2114550" cy="33399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7AC07F-F429-4CE0-B74E-029A32989D94}"/>
              </a:ext>
            </a:extLst>
          </p:cNvPr>
          <p:cNvSpPr txBox="1"/>
          <p:nvPr/>
        </p:nvSpPr>
        <p:spPr>
          <a:xfrm>
            <a:off x="6852548" y="1473199"/>
            <a:ext cx="48860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LED</a:t>
            </a:r>
            <a:r>
              <a:rPr lang="ko-KR" altLang="en-US" sz="2000" dirty="0"/>
              <a:t>로 햇빛 공급</a:t>
            </a:r>
            <a:r>
              <a:rPr lang="en-US" altLang="ko-KR" sz="2000" dirty="0"/>
              <a:t>, </a:t>
            </a:r>
            <a:r>
              <a:rPr lang="ko-KR" altLang="en-US" sz="2000" dirty="0"/>
              <a:t>수경재배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장점 </a:t>
            </a:r>
            <a:r>
              <a:rPr lang="en-US" altLang="ko-KR" sz="2000" dirty="0"/>
              <a:t>: </a:t>
            </a:r>
          </a:p>
          <a:p>
            <a:r>
              <a:rPr lang="ko-KR" altLang="en-US" sz="2000" dirty="0"/>
              <a:t>날씨에 영향을 받지 않는 완전 자동화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단점 </a:t>
            </a:r>
            <a:r>
              <a:rPr lang="en-US" altLang="ko-KR" sz="2000" dirty="0"/>
              <a:t>: </a:t>
            </a:r>
          </a:p>
          <a:p>
            <a:r>
              <a:rPr lang="en-US" altLang="ko-KR" sz="2000" dirty="0"/>
              <a:t>1. </a:t>
            </a:r>
            <a:r>
              <a:rPr lang="ko-KR" altLang="en-US" sz="2000" dirty="0"/>
              <a:t>고정된 전력 공급선 필요</a:t>
            </a:r>
            <a:r>
              <a:rPr lang="en-US" altLang="ko-KR" sz="2000" dirty="0"/>
              <a:t>, </a:t>
            </a:r>
            <a:r>
              <a:rPr lang="ko-KR" altLang="en-US" sz="2000" dirty="0"/>
              <a:t>전원 차단 시 식물</a:t>
            </a:r>
            <a:r>
              <a:rPr lang="en-US" altLang="ko-KR" sz="2000" dirty="0"/>
              <a:t> </a:t>
            </a:r>
            <a:r>
              <a:rPr lang="ko-KR" altLang="en-US" sz="2000" dirty="0"/>
              <a:t>생육 보장 불가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수경재배로 인해 특정 모종만 가능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670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95CE7-820A-497E-B55C-4FB4E31E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256639"/>
            <a:ext cx="10789920" cy="126364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급수타이머</a:t>
            </a:r>
            <a:r>
              <a:rPr lang="en-US" altLang="ko-KR" dirty="0"/>
              <a:t>			3. Flora, </a:t>
            </a:r>
            <a:r>
              <a:rPr lang="ko-KR" altLang="en-US" dirty="0"/>
              <a:t>스마트 화분</a:t>
            </a:r>
          </a:p>
        </p:txBody>
      </p:sp>
      <p:pic>
        <p:nvPicPr>
          <p:cNvPr id="5" name="내용 개체 틀 4" descr="테이블, 실내, 컵, 카운터이(가) 표시된 사진&#10;&#10;자동 생성된 설명">
            <a:extLst>
              <a:ext uri="{FF2B5EF4-FFF2-40B4-BE49-F238E27FC236}">
                <a16:creationId xmlns:a16="http://schemas.microsoft.com/office/drawing/2014/main" id="{687FB408-F72D-4124-8A39-E8025F876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" y="1107439"/>
            <a:ext cx="3048000" cy="304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053CD2-583C-49C5-98CF-4A30DF264875}"/>
              </a:ext>
            </a:extLst>
          </p:cNvPr>
          <p:cNvSpPr txBox="1"/>
          <p:nvPr/>
        </p:nvSpPr>
        <p:spPr>
          <a:xfrm>
            <a:off x="651510" y="4594860"/>
            <a:ext cx="2576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 err="1"/>
              <a:t>급수량</a:t>
            </a:r>
            <a:r>
              <a:rPr lang="ko-KR" altLang="en-US" dirty="0"/>
              <a:t> 조절 가능</a:t>
            </a:r>
            <a:endParaRPr lang="en-US" altLang="ko-KR" dirty="0"/>
          </a:p>
          <a:p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원격 통제 불가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 descr="실내, 식물, 테이블, 꽃이(가) 표시된 사진&#10;&#10;자동 생성된 설명">
            <a:extLst>
              <a:ext uri="{FF2B5EF4-FFF2-40B4-BE49-F238E27FC236}">
                <a16:creationId xmlns:a16="http://schemas.microsoft.com/office/drawing/2014/main" id="{2022BD06-603C-4A0C-A87C-273AACF1A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340" y="1200150"/>
            <a:ext cx="5088090" cy="33947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03455F-C4DE-40A8-B9F9-6626DA93E05D}"/>
              </a:ext>
            </a:extLst>
          </p:cNvPr>
          <p:cNvSpPr txBox="1"/>
          <p:nvPr/>
        </p:nvSpPr>
        <p:spPr>
          <a:xfrm>
            <a:off x="6353340" y="4783365"/>
            <a:ext cx="49616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장점 </a:t>
            </a:r>
            <a:r>
              <a:rPr lang="en-US" altLang="ko-KR" dirty="0"/>
              <a:t>: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화분의 </a:t>
            </a:r>
            <a:r>
              <a:rPr lang="ko-KR" altLang="en-US" dirty="0" err="1"/>
              <a:t>온습도</a:t>
            </a:r>
            <a:r>
              <a:rPr lang="en-US" altLang="ko-KR" dirty="0"/>
              <a:t>, </a:t>
            </a:r>
            <a:r>
              <a:rPr lang="ko-KR" altLang="en-US" dirty="0"/>
              <a:t>영양 상태 등 관리 상태 제공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배터리 탑재로 인해 이동이 쉽다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정보만 제공할 뿐</a:t>
            </a:r>
            <a:r>
              <a:rPr lang="en-US" altLang="ko-KR" dirty="0"/>
              <a:t>, </a:t>
            </a:r>
            <a:r>
              <a:rPr lang="ko-KR" altLang="en-US" dirty="0"/>
              <a:t>급수 기능은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92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B4E15-038A-453F-BC21-8A3141B85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31823"/>
            <a:ext cx="9144000" cy="1263649"/>
          </a:xfrm>
        </p:spPr>
        <p:txBody>
          <a:bodyPr/>
          <a:lstStyle/>
          <a:p>
            <a:r>
              <a:rPr lang="ko-KR" altLang="en-US" dirty="0"/>
              <a:t>절충안</a:t>
            </a:r>
            <a:r>
              <a:rPr lang="en-US" altLang="ko-KR" dirty="0"/>
              <a:t>&amp;</a:t>
            </a:r>
            <a:r>
              <a:rPr lang="ko-KR" altLang="en-US" dirty="0" err="1"/>
              <a:t>변경점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4E869-AA5F-4540-913A-3B1D1EE70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77670"/>
            <a:ext cx="10668000" cy="4437379"/>
          </a:xfrm>
        </p:spPr>
        <p:txBody>
          <a:bodyPr>
            <a:normAutofit fontScale="32500" lnSpcReduction="20000"/>
          </a:bodyPr>
          <a:lstStyle/>
          <a:p>
            <a:r>
              <a:rPr lang="ko-KR" altLang="en-US" sz="7200" dirty="0"/>
              <a:t>유지 사안</a:t>
            </a:r>
            <a:endParaRPr lang="en-US" altLang="ko-KR" sz="7200" dirty="0"/>
          </a:p>
          <a:p>
            <a:r>
              <a:rPr lang="ko-KR" altLang="en-US" sz="7200" dirty="0"/>
              <a:t>자동급수를 제공</a:t>
            </a:r>
            <a:r>
              <a:rPr lang="en-US" altLang="ko-KR" sz="7200" dirty="0"/>
              <a:t>, </a:t>
            </a:r>
            <a:r>
              <a:rPr lang="ko-KR" altLang="en-US" sz="7200"/>
              <a:t>흙을 사용</a:t>
            </a:r>
            <a:r>
              <a:rPr lang="en-US" altLang="ko-KR" sz="7200" dirty="0"/>
              <a:t>.</a:t>
            </a:r>
            <a:r>
              <a:rPr lang="ko-KR" altLang="en-US" sz="7200" dirty="0"/>
              <a:t> 다양한 화초 생육을 가능케</a:t>
            </a:r>
            <a:endParaRPr lang="en-US" altLang="ko-KR" sz="7200" dirty="0"/>
          </a:p>
          <a:p>
            <a:r>
              <a:rPr lang="ko-KR" altLang="en-US" sz="7200" dirty="0"/>
              <a:t>급수를 타이머를 설정했더라도 사용자가 원격으로 이를 밖에서 수정 가능케 함</a:t>
            </a:r>
            <a:r>
              <a:rPr lang="en-US" altLang="ko-KR" sz="7200" dirty="0"/>
              <a:t>.</a:t>
            </a:r>
          </a:p>
          <a:p>
            <a:endParaRPr lang="en-US" altLang="ko-KR" sz="7200" dirty="0"/>
          </a:p>
          <a:p>
            <a:r>
              <a:rPr lang="ko-KR" altLang="en-US" sz="7200" dirty="0"/>
              <a:t>보강 사안</a:t>
            </a:r>
            <a:endParaRPr lang="en-US" altLang="ko-KR" sz="7200" dirty="0"/>
          </a:p>
          <a:p>
            <a:r>
              <a:rPr lang="ko-KR" altLang="en-US" sz="7200" dirty="0"/>
              <a:t>사용자에게 보다 보기 쉬운 정보 제공</a:t>
            </a:r>
            <a:r>
              <a:rPr lang="en-US" altLang="ko-KR" sz="7200" dirty="0"/>
              <a:t>. </a:t>
            </a:r>
          </a:p>
          <a:p>
            <a:pPr marL="0" indent="0">
              <a:buNone/>
            </a:pPr>
            <a:endParaRPr lang="en-US" altLang="ko-KR" sz="7200" dirty="0"/>
          </a:p>
          <a:p>
            <a:r>
              <a:rPr lang="ko-KR" altLang="en-US" sz="7200" dirty="0"/>
              <a:t>추가 사안</a:t>
            </a:r>
            <a:endParaRPr lang="en-US" altLang="ko-KR" sz="7200" dirty="0"/>
          </a:p>
          <a:p>
            <a:r>
              <a:rPr lang="ko-KR" altLang="en-US" sz="7200" dirty="0"/>
              <a:t>무선 통신</a:t>
            </a:r>
            <a:r>
              <a:rPr lang="en-US" altLang="ko-KR" sz="7200" dirty="0"/>
              <a:t>&amp;</a:t>
            </a:r>
            <a:r>
              <a:rPr lang="ko-KR" altLang="en-US" sz="7200" dirty="0"/>
              <a:t>배터리를 탑재</a:t>
            </a:r>
            <a:r>
              <a:rPr lang="en-US" altLang="ko-KR" sz="7200" dirty="0"/>
              <a:t>,</a:t>
            </a:r>
            <a:r>
              <a:rPr lang="ko-KR" altLang="en-US" sz="7200" dirty="0"/>
              <a:t> 외부 종속성을 최대한 낮춤</a:t>
            </a:r>
            <a:r>
              <a:rPr lang="en-US" altLang="ko-KR" sz="7200" dirty="0"/>
              <a:t>, </a:t>
            </a:r>
            <a:r>
              <a:rPr lang="ko-KR" altLang="en-US" sz="7200" dirty="0"/>
              <a:t>이동 편의 증가</a:t>
            </a:r>
            <a:r>
              <a:rPr lang="en-US" altLang="ko-KR" sz="7200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510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577" y="-34925"/>
            <a:ext cx="12191999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63000"/>
              </a:srgbClr>
            </a:outerShdw>
          </a:effectLst>
        </p:spPr>
      </p:pic>
      <p:sp>
        <p:nvSpPr>
          <p:cNvPr id="6" name="구름 모양 설명선 5"/>
          <p:cNvSpPr/>
          <p:nvPr/>
        </p:nvSpPr>
        <p:spPr>
          <a:xfrm rot="2073802">
            <a:off x="6023919" y="59257"/>
            <a:ext cx="2867673" cy="2765427"/>
          </a:xfrm>
          <a:prstGeom prst="cloudCallou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구름 모양 설명선 7"/>
          <p:cNvSpPr/>
          <p:nvPr/>
        </p:nvSpPr>
        <p:spPr>
          <a:xfrm rot="2075191">
            <a:off x="7154467" y="1262864"/>
            <a:ext cx="4198776" cy="4262421"/>
          </a:xfrm>
          <a:prstGeom prst="cloudCallou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81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258</Words>
  <Application>Microsoft Office PowerPoint</Application>
  <PresentationFormat>와이드스크린</PresentationFormat>
  <Paragraphs>48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한컴 백제 M</vt:lpstr>
      <vt:lpstr>Arial</vt:lpstr>
      <vt:lpstr>Office 테마</vt:lpstr>
      <vt:lpstr>시각장애인을 위한 바둑판</vt:lpstr>
      <vt:lpstr>시각장애인들이 바둑을 둘 때 겪는 문제점들</vt:lpstr>
      <vt:lpstr>기존의 시각장애인용 바둑판</vt:lpstr>
      <vt:lpstr>개선방안</vt:lpstr>
      <vt:lpstr>자동화분 수요</vt:lpstr>
      <vt:lpstr>기존 자동화 화분들 1. 소형 식물재배기</vt:lpstr>
      <vt:lpstr>2. 급수타이머   3. Flora, 스마트 화분</vt:lpstr>
      <vt:lpstr>절충안&amp;변경점</vt:lpstr>
      <vt:lpstr>PowerPoint 프레젠테이션</vt:lpstr>
      <vt:lpstr>광도 센서를 이용한 인천대 작품</vt:lpstr>
      <vt:lpstr>적외선센서를 이용한 해양대 작품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시각장애인을 위한 바둑판</dc:title>
  <dc:creator>권 민수</dc:creator>
  <cp:lastModifiedBy>권 민수</cp:lastModifiedBy>
  <cp:revision>9</cp:revision>
  <dcterms:created xsi:type="dcterms:W3CDTF">2020-09-16T23:57:14Z</dcterms:created>
  <dcterms:modified xsi:type="dcterms:W3CDTF">2020-09-17T00:30:32Z</dcterms:modified>
</cp:coreProperties>
</file>