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4"/>
    <p:restoredTop sz="96614"/>
  </p:normalViewPr>
  <p:slideViewPr>
    <p:cSldViewPr snapToObjects="1">
      <p:cViewPr varScale="1">
        <p:scale>
          <a:sx n="61" d="100"/>
          <a:sy n="61" d="100"/>
        </p:scale>
        <p:origin x="1179" y="55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2166286714"/>
              </p:ext>
            </p:extLst>
          </p:nvPr>
        </p:nvGraphicFramePr>
        <p:xfrm>
          <a:off x="214450" y="293735"/>
          <a:ext cx="8715098" cy="6353521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Leave Me Alone 시스템을 통제하기 위해, Android App을 이용하며, App 내에 기르고자 하는 식물을 등록한다.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사용자, Leave Me Alone Raspberry Pi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App을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smartphone과 Raspberry Pi는 WiFi Direct로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실행시킨다.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보여준다.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바탕화면에서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 페이지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열람한다. 자신이 기르고자 하는 식물이 어떤 식물인지 이해한다.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 가기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설명 페이지에서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되돌아온다.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페이지를 선택하여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페이지 우측 상단의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‘+’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등록창을 띄운다.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관련 정보를 선택하고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‘확인’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식물을 등록을 완료한다.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등록된 정보가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발신된다.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이를 수신하여 식물 정보를 저장한다.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메시지를 보낸다.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11.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수신한다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10-1.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정보를 수신하지 못할 경우,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신호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보내지 않는다.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등록된 식물 정보를 발신 후에,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연결이 비정상인 것으로 인지한다.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해당 정보를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재발신한다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다시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비정상 통신 상태로 간주하고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연결을 해제한다.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사용자에게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시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내의 식물 정보가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재전송된다.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 편의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글로만 식물에 대한 걸 설명하기는 쉽지 않다. 식물 설명과, 등록 과정에서 보여주는 관련 정보에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그림을 제공한다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D5BD03-D448-4C91-9AB6-C595F1D63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940635"/>
              </p:ext>
            </p:extLst>
          </p:nvPr>
        </p:nvGraphicFramePr>
        <p:xfrm>
          <a:off x="214450" y="150719"/>
          <a:ext cx="8715098" cy="602115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정상 작동이 가능한지 확인한다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 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전구 점등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테스트 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 간 깜빡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이는 명령을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전구에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깜빡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전구 작동 테스트가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완료되었다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“전구 작동 테스트가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실행되었습니다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테스트 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기존의 조명 설정대로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깜빡이지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“전구 작동 테스트가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실행되었습니다”라는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사용자가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깜빡이지 않는다면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전원을 차단하시고 전구 결속 및 교체를 시도해보세요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추가적인 안내 문구를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전원을 차단하고 전구 결속 및 교체를 시도한다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점멸을 사용자가 충분히 인지하도록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테스트 시에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1000 lux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이상의 밝은 밝기로 깜빡인다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135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AC8C55-5663-4BDE-87BE-D189D310F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92764"/>
              </p:ext>
            </p:extLst>
          </p:nvPr>
        </p:nvGraphicFramePr>
        <p:xfrm>
          <a:off x="214450" y="150719"/>
          <a:ext cx="8715098" cy="61096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시간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사용될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드래그하여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상하로 움직일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점등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메세지를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시간이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“새 점등 시간이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시간대 표시 그래픽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점으로 이루어진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횡스크롤과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선분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점등 시간과 적정 광량 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설정하는 점등 시간이 기존의 소등 시간과 동일하거나 너무 가깝다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시간은 소등 시간과 동일하거나 비슷할 수 없습니다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시간의 격차를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두어주세요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적절한 점등 시간을 다시 골라 사용한다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553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DCF464-27E3-4BA7-B760-2286D9FA6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648332"/>
              </p:ext>
            </p:extLst>
          </p:nvPr>
        </p:nvGraphicFramePr>
        <p:xfrm>
          <a:off x="214450" y="150719"/>
          <a:ext cx="8715098" cy="61096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꺼질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드래그하여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상하로 움직일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rtl="0">
                        <a:buAutoNum type="arabicPeriod" startAt="6"/>
                      </a:pP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소등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메시지를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시간이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“새 소등 시간이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시간대 표시 그래픽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점으로 이루어진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횡스크롤과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선분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소등 시간과 적정 광량 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설정하는 소등 시간이 기존의 점등 시간과 동일하거나 너무 가깝다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소등 시간은 점등 시간과 동일하거나 비슷할 수 없습니다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시간의 격차를 두어 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적절한 점등 시간을 다시 골라 사용한다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530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719A03-0845-46A6-9CC6-B91F8EE2C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571790"/>
              </p:ext>
            </p:extLst>
          </p:nvPr>
        </p:nvGraphicFramePr>
        <p:xfrm>
          <a:off x="214450" y="127762"/>
          <a:ext cx="8715098" cy="581139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화분에서 기를 식물의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비율이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어느정도인지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조금 많음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많음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가지 중에 하나로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비율을 높게 설정할 수록 녹색광과 그 주변 파장대의 빛이 더 많이 식물에 공급된다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원하는 걸 고르고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rtl="0">
                        <a:buAutoNum type="arabicPeriod" startAt="6"/>
                      </a:pP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 값을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메시지를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데이터가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값이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엽록소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새 설정을 적용하지 않으려 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대신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256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74ECC5-2D55-48A3-823C-CD379C3EF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327387"/>
              </p:ext>
            </p:extLst>
          </p:nvPr>
        </p:nvGraphicFramePr>
        <p:xfrm>
          <a:off x="214450" y="293735"/>
          <a:ext cx="8715098" cy="592282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삭제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기존에 등록된 식물 정보를 삭제할 수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사용자, Leave Me Alone Raspberry Pi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App을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smartphone과 Raspberry Pi는 WiFi Direct로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목록 페이지를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식물 목록이 보인다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활성화된 식물은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V’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표시가 붙어있다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식물을 꾹 누르면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삭제하겠냐는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window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 정보가 삭제된다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기존에 등록된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무효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하다고 발신한다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메세지를 수신하면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관리 동작을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멈춘다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정보를 모두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무효화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식물 삭제가 완료되었다고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메시지를 보낸다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9-1.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정보를 수신하지 못할 경우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신호를 보내지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연결이 비정상인 것으로 인지한다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삭제 요청을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재발신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비정상 통신 상태로 간주하고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사용자에게 </a:t>
                      </a:r>
                      <a:r>
                        <a:rPr lang="en-US" altLang="ko-KR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재전송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성능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과도한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피하기 위해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가량만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기다린다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삭제 요청을 수신했다면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빠르게 이를 처리하고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보내야 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내에 관련 작업을 수행한다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888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765E71-EC6F-4BC3-BD6D-BF0153A36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91947"/>
              </p:ext>
            </p:extLst>
          </p:nvPr>
        </p:nvGraphicFramePr>
        <p:xfrm>
          <a:off x="214450" y="293735"/>
          <a:ext cx="8715098" cy="610570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다수의 식물 목록을 유지할 수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그리고 그 중에 하나를 골라서 활성화한다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사용자,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목록 페이지를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활성화된 식물은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V’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표시가 붙어있다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기존에 등록한 식물 목록 중에 하나를 터치한다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식물을 활성화할 것이냐는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window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선택한 식물 설정이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활성화된다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등록된 식물 정보를 교체하라는 메시지를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발신한다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메세지를 수신하면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관리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동작을 멈춘다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바꾼다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식물 변경이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완료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되었다고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10-1.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정보를 수신하지 못할 경우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신호를 보내지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식물 정보를 발신 후에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못 받으면 연결이 비정상인 것으로 인지한다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해당 정보를 재 발신한다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못 받으면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비정상 통신 상태로 간주하고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사용자에게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다시하라고 안내한다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 연결 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식물 정보가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재전송된다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아이콘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다수의 식물이 등록되어 있을 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인지하기 쉽도록 각 식물군 별로 다른 아이콘을 이름 옆에 지원한다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714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0D8E8-778B-4DCD-878A-4BDBCD1A6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09552"/>
              </p:ext>
            </p:extLst>
          </p:nvPr>
        </p:nvGraphicFramePr>
        <p:xfrm>
          <a:off x="214450" y="293735"/>
          <a:ext cx="8715098" cy="591690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휴대폰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휴대폰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시스템을 제어하기 위해서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Direct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설정 페이지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들어가보면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시도’ 버튼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 시도’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버튼이 존재한다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휴대폰의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네트워크 탐색창으로 연결된다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다른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망에 접속할 때와 동일하게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채널을 찾아 접속하면 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비밀번호는 없다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바뀌어 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사용자가 해제하지 않는 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 거리 내에서 계속 유지된다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만 연결해서는 시스템을 온전히 쓰기 힘들다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둘을 연결한 이후에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Rasberry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전구도 연결하도록 안내한다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004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035658-83D8-47F3-BB99-667FDF598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652514"/>
              </p:ext>
            </p:extLst>
          </p:nvPr>
        </p:nvGraphicFramePr>
        <p:xfrm>
          <a:off x="214450" y="293735"/>
          <a:ext cx="8715098" cy="643055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Hue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조명을 제어하기 위해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Bluetooth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둘을 연결한다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Leave Me Alone Raspberry Pi, 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이미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Direct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설정 페이지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들어가보면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버튼과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 시도’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버튼이 존재한다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 시도’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검색되는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목록에서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연결한다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 버튼이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바뀐다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끊겨도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전구간의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연결은 지속된다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통하여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상에서 접속 가능한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기기를 살펴보다가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다시 연결해 달라고 오류 문구를 표시한다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오류 창에서 ‘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탐색된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 목록 창도 자동으로 닫힌다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530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BB1BD-394C-45CA-A4DF-9E07432C0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786121"/>
              </p:ext>
            </p:extLst>
          </p:nvPr>
        </p:nvGraphicFramePr>
        <p:xfrm>
          <a:off x="214450" y="259236"/>
          <a:ext cx="8715098" cy="613074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 확인 및 습도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앱을 통해서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화분 습도를 확인하고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Leave Me Alone Raspberry Pi, Water Pump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이미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Direct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특정 식물을 이미 등록해둔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페이지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들어가보면 현재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‘토양 습도 칸’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 버튼’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시각 설정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버튼’이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토양 습도’ 칸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습도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유지하고 있으면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(%)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파랑색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숫자로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습도를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벗어나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있으면 습도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(%)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빨간색 숫자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보여준다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토양 습도’ 칸을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터치하면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적정 습도 구간을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재설정할 수 있는 슬라이더 창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슬라이더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움직여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구간을 조정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하고 ‘확인’ 버튼을 눌러 설정을 저장한다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바뀐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설정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발신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메세지를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수신하면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동작을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멈춘다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새로 바꾸고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재동작한다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수분 설정이 변경되었다고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수분 구간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맞추어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‘토양 습도’ 칸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색깔이 바뀐다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새로운 수분 설정에 따라 때에 맞춰 워터펌프가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50%~51%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처럼 굉장히 작은 구간을 적정 습도 구간으로 설정할 시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‘확인’ 버튼을 눌러도 설정이 저장되지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습도와 최대 습도를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10%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이상의 차이를 두고 설정해달라고 권고 메시지를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4588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06C010-1E82-42A0-8030-474A43875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67063"/>
              </p:ext>
            </p:extLst>
          </p:nvPr>
        </p:nvGraphicFramePr>
        <p:xfrm>
          <a:off x="214450" y="250666"/>
          <a:ext cx="8715098" cy="5473643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 펌프 테스트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시스템의 워터펌프가 정상 작동이 가능한지 테스트한다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Water Pump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 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en-US" altLang="ko-KR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수분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‘토양 습도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 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워터펌프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초간 작동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하여 급수가 정상적으로 가능하다고 보여준다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으로 펌프 작동 테스트를 행하였다고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App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내에서 ‘펌프 작동 테스트가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완료되었습니다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’라는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b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워터펌프 테스트는 일시적인 실행이며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설정에는 영향을 주지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완료되었습니다’라는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보았으나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실제로 펌프가 작동을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안할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때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창에는 다음과 참조 문구가 같이 적혀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메시지를 보셨다면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명령이 실행된 것입니다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안됀다면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워터펌프가 고장이거나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물통이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비어있는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것입니다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확인하고 펌프를 교체하거나 물을 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성능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제 때 뜨도록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테스트 완료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창은 테스트 이후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내에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표시된다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394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292EE44-9BCF-4C5C-A445-980650B4E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091325"/>
              </p:ext>
            </p:extLst>
          </p:nvPr>
        </p:nvGraphicFramePr>
        <p:xfrm>
          <a:off x="214450" y="555896"/>
          <a:ext cx="8715098" cy="529177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시스템의 워터펌프가 작동되는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식물이 등록되어 있다</a:t>
                      </a:r>
                      <a:r>
                        <a:rPr lang="en-US" altLang="ko-KR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수분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‘토양 습도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 펌프 작동 시간을 설정할 수 있는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창이 뜬다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밀어서 상하로 움직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급수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메세지를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시간을 수정한다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 수정이 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변경된 급수 시간에 맞추어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워터펌프가 적정 습도 구간대에서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 버튼을 누르지 않고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취소’을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눌러서 설정을 저장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닫힌다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기존의 급수 시간이 유지된다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의도한 시각대로 워터펌프가 작동하도록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시간은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실행하는 휴대폰의 시간과 동기화되어야 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207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3E9473-2DA9-408E-ACAA-6DB41F7BF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848424"/>
              </p:ext>
            </p:extLst>
          </p:nvPr>
        </p:nvGraphicFramePr>
        <p:xfrm>
          <a:off x="214450" y="150719"/>
          <a:ext cx="8715098" cy="6723660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확인 및 적정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광량대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시스템에서 측정한 화분 광량을 조회한다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그리고 적정 광량대를 수정한다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식물이 등록되어 있다</a:t>
                      </a:r>
                      <a:r>
                        <a:rPr lang="en-US" altLang="ko-KR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표시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칸’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현재 광량이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(lux)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표시된다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이를 보고 현재 광량을 확인한다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광량 상태면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숫자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(lux)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부족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회색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으로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과도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주황색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숫자로 광량이 표시된다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표시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칸’을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터치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광량대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해당 창에서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슬라이드를 조정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하여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 광량 구간을 조정하고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바뀐 광량 설정이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발신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해당 설정으로 광량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설정을 수정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설정대로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재동작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10.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 광량 설정이 변경되었다고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광량 구간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 맞추어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내의 ‘광도 표시’ 칸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색깔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바뀐다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변경된 광량 설정에 맞추어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연결된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점등 시간대에서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부족하면 전구가 켜지고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충분하면 전구가 꺼진다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 버튼을 누르지 않고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취소’을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눌러서 설정을 저장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광량대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설정’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닫힌다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기존의 광량 설정이 유지된다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9-1.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연결되어 있지 않다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설정이 저장되었으나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켜지지 않을 거라고 알린다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사용자에게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연결을 시도해라는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경고를 보여준다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527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3746</Words>
  <Application>Microsoft Office PowerPoint</Application>
  <PresentationFormat>화면 슬라이드 쇼(4:3)</PresentationFormat>
  <Paragraphs>379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권 민수</cp:lastModifiedBy>
  <cp:revision>24</cp:revision>
  <dcterms:created xsi:type="dcterms:W3CDTF">2020-11-11T08:49:11Z</dcterms:created>
  <dcterms:modified xsi:type="dcterms:W3CDTF">2020-11-11T17:22:10Z</dcterms:modified>
</cp:coreProperties>
</file>