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A008-8109-4492-858F-016AC51F2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7DC37-FEF0-4C97-AA0C-90F1787C5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631A-C2EF-41C0-8EBA-E61A4FF2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FB61-E824-420D-986B-A76AE70C8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8BA10-D4BB-470B-AB4D-217693FD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573C8-00FC-485E-9B2B-56F2369D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42AC-C962-4E98-AFC8-E4547717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04E3-645B-4270-BAFF-F9A8ECDC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C0C1B-AD85-49FB-868D-B725D2223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6EA3-B90A-492D-A4C6-FACE3AA0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FB61-E824-420D-986B-A76AE70C8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45FA3-2669-4070-8DDD-E6D2BFDD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ACA6F-146D-4803-B4A4-34028488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42AC-C962-4E98-AFC8-E4547717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0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45CFB-BBC3-4939-8FAD-274922853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3FF02-6B14-4A22-8FF4-F7A410F75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C33A9-46C7-4A64-8FAE-842AEFC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FB61-E824-420D-986B-A76AE70C8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BF57A-B8F1-4977-BC5B-7C531EAC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CBB60-82BF-4F36-885D-4D7BA46F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42AC-C962-4E98-AFC8-E4547717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0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334D-71E7-4D00-A848-5FFCA710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7F76C-EACB-4695-A8E9-13F7FEEB4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5A769-480C-4145-A3C7-4618A008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FB61-E824-420D-986B-A76AE70C8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CB16E-3539-4FC7-8817-E6758A59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4C39B-A2F5-46BE-A14F-B0F9BBFE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42AC-C962-4E98-AFC8-E4547717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D476-599B-454B-BCD3-B6C7AC9C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65387-9B15-41E2-8FEF-57D34A90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2AF06-1ED2-437D-9C70-D8B2CDA5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FB61-E824-420D-986B-A76AE70C8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218B-1926-42E1-B54A-43E7C846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0360A-8854-48C4-9F46-BDF0BD1C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42AC-C962-4E98-AFC8-E4547717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0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2A73-60BF-4327-BF29-B690AFDC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2057-36E1-49B2-A926-3E59B8097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CC806-361C-4BA4-93CD-BFF86DA9C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F4213-D839-400B-A183-D88111BD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FB61-E824-420D-986B-A76AE70C8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E5C5F-656D-4159-A060-4B66C478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F9FB8-CD81-4BB9-A2BC-D8DD1DFB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42AC-C962-4E98-AFC8-E4547717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3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5DB7-8D53-4ADC-9B98-88D854F35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9131F-9F10-4392-B026-6A4FFB9B4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A08F6-AAA4-4F12-B862-514CCA761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F1894-FF0F-47E9-AAB4-71A373D9C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21DC3-EFDB-485C-9C0B-EA829C6CD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3A3D9-25E4-4FCE-BEFD-2BB619A9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FB61-E824-420D-986B-A76AE70C8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3E704-57A0-4782-8584-E8C66239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F5EB8-76E0-4308-941E-9F6D07A1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42AC-C962-4E98-AFC8-E4547717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9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4B96-C602-419B-AC5E-D1A39B95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BD719-CF70-41FC-AF8E-FBBAE551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FB61-E824-420D-986B-A76AE70C8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7E41F-5E73-40BC-9EA5-0E2F3468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6E6C0-9541-415A-B842-11D926D2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42AC-C962-4E98-AFC8-E4547717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8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59F52-D317-4A98-95C6-29DD00F5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FB61-E824-420D-986B-A76AE70C8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42571-8B41-4B6F-B8B2-BB79DB7A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DB58E-050B-41A0-B64F-26F285E7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42AC-C962-4E98-AFC8-E4547717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481D-76E0-49C2-99AB-3BB73FF4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4C3C5-23E8-429D-83C6-E8D5ABC7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9A4A8-3F0C-4EBB-8305-ADD7E8447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15E84-C723-4D7F-8CE8-28859F87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FB61-E824-420D-986B-A76AE70C8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C22BF-E2FC-4C38-A574-09DD2461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A7B37-8C5F-4C24-88AD-B3AB219B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42AC-C962-4E98-AFC8-E4547717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2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4AEC-ABE5-4A9C-9F30-12380521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27E21-2310-4C17-8D5D-4FFEF0B0E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EE75-27AE-4062-B935-07D4C3A02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486CE-B54D-478A-8830-FF3EBF25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FB61-E824-420D-986B-A76AE70C8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6EE16-6F30-48F8-AFBB-416F7C9C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D00D5-17E5-4871-88A4-CB2FD574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42AC-C962-4E98-AFC8-E4547717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6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D0714-7377-49B9-B5EA-15384292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22C06-811A-4D6D-9760-DA6CA47AE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E85E8-1AA5-4761-ADB5-3D957BBD9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0FB61-E824-420D-986B-A76AE70C8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BD0A9-8D3C-4CD7-B629-491FEF4EF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0249F-F93B-4924-BACB-E5ADCAD56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42AC-C962-4E98-AFC8-E4547717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4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D45D-43AF-40F0-A3BC-C98590D7A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334A3-A4AB-4DE4-84E3-A5E5A1E04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Recitation 1</a:t>
            </a:r>
          </a:p>
        </p:txBody>
      </p:sp>
    </p:spTree>
    <p:extLst>
      <p:ext uri="{BB962C8B-B14F-4D97-AF65-F5344CB8AC3E}">
        <p14:creationId xmlns:p14="http://schemas.microsoft.com/office/powerpoint/2010/main" val="316170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9834-5321-4893-B13F-8C6E41ED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3339-C4BC-4356-9D3A-06D4657EE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Join </a:t>
            </a:r>
            <a:r>
              <a:rPr lang="en-US" sz="3500" dirty="0">
                <a:solidFill>
                  <a:srgbClr val="FF0000"/>
                </a:solidFill>
              </a:rPr>
              <a:t>Slack</a:t>
            </a:r>
            <a:r>
              <a:rPr lang="en-US" sz="3500" dirty="0"/>
              <a:t>: Introduce yourself as required</a:t>
            </a:r>
          </a:p>
          <a:p>
            <a:endParaRPr lang="en-US" sz="3500" dirty="0"/>
          </a:p>
          <a:p>
            <a:r>
              <a:rPr lang="en-US" sz="3500" dirty="0"/>
              <a:t>Create a </a:t>
            </a:r>
            <a:r>
              <a:rPr lang="en-US" sz="3500" dirty="0">
                <a:solidFill>
                  <a:srgbClr val="FF0000"/>
                </a:solidFill>
              </a:rPr>
              <a:t>GitHub repo</a:t>
            </a:r>
            <a:r>
              <a:rPr lang="en-US" sz="3500" dirty="0"/>
              <a:t> following the classroom repo invite link provided in </a:t>
            </a:r>
            <a:r>
              <a:rPr lang="en-US" sz="3500" dirty="0" err="1"/>
              <a:t>CourseWeb</a:t>
            </a:r>
            <a:r>
              <a:rPr lang="en-US" sz="3500" dirty="0"/>
              <a:t>.</a:t>
            </a:r>
          </a:p>
          <a:p>
            <a:endParaRPr lang="en-US" sz="3500" dirty="0"/>
          </a:p>
          <a:p>
            <a:r>
              <a:rPr lang="en-US" sz="3500" dirty="0"/>
              <a:t>Create </a:t>
            </a:r>
            <a:r>
              <a:rPr lang="en-US" sz="3500" dirty="0">
                <a:solidFill>
                  <a:srgbClr val="FF0000"/>
                </a:solidFill>
              </a:rPr>
              <a:t>index.html</a:t>
            </a:r>
            <a:r>
              <a:rPr lang="en-US" sz="3500" dirty="0"/>
              <a:t> to introduce yourself </a:t>
            </a:r>
          </a:p>
        </p:txBody>
      </p:sp>
    </p:spTree>
    <p:extLst>
      <p:ext uri="{BB962C8B-B14F-4D97-AF65-F5344CB8AC3E}">
        <p14:creationId xmlns:p14="http://schemas.microsoft.com/office/powerpoint/2010/main" val="210899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986E-2453-4A4B-B05C-9C597CD3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A3FF-6BCF-4E21-BD0B-88D335C1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500" dirty="0"/>
              <a:t>Apply CSS to override the default presentation of the HTML document in the browser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3500" b="1" dirty="0">
                <a:solidFill>
                  <a:srgbClr val="FF0000"/>
                </a:solidFill>
              </a:rPr>
              <a:t>Don’t </a:t>
            </a:r>
            <a:r>
              <a:rPr lang="en-US" sz="3500" b="1" dirty="0"/>
              <a:t>Use</a:t>
            </a:r>
            <a:r>
              <a:rPr lang="en-US" sz="3500" dirty="0"/>
              <a:t> inline CSS styles like</a:t>
            </a:r>
          </a:p>
          <a:p>
            <a:pPr lvl="1"/>
            <a:r>
              <a:rPr lang="en-US" sz="3000" dirty="0"/>
              <a:t>&lt;p style = “</a:t>
            </a:r>
            <a:r>
              <a:rPr lang="en-US" sz="3000" dirty="0" err="1"/>
              <a:t>color:red</a:t>
            </a:r>
            <a:r>
              <a:rPr lang="en-US" sz="3000" dirty="0"/>
              <a:t>:”&gt;…&lt;/p&gt;</a:t>
            </a:r>
          </a:p>
          <a:p>
            <a:endParaRPr lang="en-US" b="1" dirty="0">
              <a:solidFill>
                <a:schemeClr val="accent6"/>
              </a:solidFill>
            </a:endParaRPr>
          </a:p>
          <a:p>
            <a:r>
              <a:rPr lang="en-US" sz="3500" b="1" dirty="0">
                <a:solidFill>
                  <a:schemeClr val="accent6"/>
                </a:solidFill>
              </a:rPr>
              <a:t>Do</a:t>
            </a:r>
            <a:r>
              <a:rPr lang="en-US" sz="3500" dirty="0">
                <a:solidFill>
                  <a:schemeClr val="accent6"/>
                </a:solidFill>
              </a:rPr>
              <a:t> </a:t>
            </a:r>
            <a:r>
              <a:rPr lang="en-US" sz="3500" dirty="0"/>
              <a:t>use </a:t>
            </a:r>
            <a:r>
              <a:rPr lang="en-US" sz="3500" dirty="0">
                <a:solidFill>
                  <a:schemeClr val="accent6"/>
                </a:solidFill>
              </a:rPr>
              <a:t>class</a:t>
            </a:r>
            <a:r>
              <a:rPr lang="en-US" sz="3500" dirty="0"/>
              <a:t> and </a:t>
            </a:r>
            <a:r>
              <a:rPr lang="en-US" sz="3500" dirty="0">
                <a:solidFill>
                  <a:schemeClr val="accent6"/>
                </a:solidFill>
              </a:rPr>
              <a:t>id</a:t>
            </a:r>
            <a:r>
              <a:rPr lang="en-US" sz="3500" dirty="0"/>
              <a:t> attributes on HTML elements of your page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1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5191-E75C-4ED9-9855-F6B6DB51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D5F9-B411-42B3-90B2-FD408FC18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sz="3500" b="1" dirty="0"/>
              <a:t>class</a:t>
            </a:r>
            <a:r>
              <a:rPr lang="en-US" sz="3500" dirty="0"/>
              <a:t> attribute</a:t>
            </a:r>
          </a:p>
          <a:p>
            <a:pPr lvl="1"/>
            <a:r>
              <a:rPr lang="en-US" sz="3000" dirty="0"/>
              <a:t>Not Unique</a:t>
            </a:r>
          </a:p>
          <a:p>
            <a:pPr lvl="1"/>
            <a:r>
              <a:rPr lang="en-US" sz="3000" dirty="0"/>
              <a:t>Can use same class on multiple elements</a:t>
            </a:r>
          </a:p>
          <a:p>
            <a:pPr lvl="1"/>
            <a:r>
              <a:rPr lang="en-US" sz="3000" dirty="0"/>
              <a:t>Can use multiple classes on same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7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06A30DB-1959-4C8F-ADF5-7405096AC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55" y="267605"/>
            <a:ext cx="10159090" cy="6322790"/>
          </a:xfrm>
        </p:spPr>
      </p:pic>
    </p:spTree>
    <p:extLst>
      <p:ext uri="{BB962C8B-B14F-4D97-AF65-F5344CB8AC3E}">
        <p14:creationId xmlns:p14="http://schemas.microsoft.com/office/powerpoint/2010/main" val="62190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EB53-0A5D-4DF7-8DB7-6AECBB97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4E73-51FB-4E25-A796-D3B88F4E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sz="3500" b="1" dirty="0"/>
              <a:t>id </a:t>
            </a:r>
            <a:r>
              <a:rPr lang="en-US" sz="3500" dirty="0"/>
              <a:t>attribute</a:t>
            </a:r>
          </a:p>
          <a:p>
            <a:pPr lvl="1"/>
            <a:r>
              <a:rPr lang="en-US" sz="3000" dirty="0"/>
              <a:t>Unique</a:t>
            </a:r>
          </a:p>
          <a:p>
            <a:pPr lvl="1"/>
            <a:r>
              <a:rPr lang="en-US" sz="3000" dirty="0"/>
              <a:t>Each element can have only one id</a:t>
            </a:r>
          </a:p>
          <a:p>
            <a:pPr lvl="1"/>
            <a:r>
              <a:rPr lang="en-US" sz="3000" dirty="0"/>
              <a:t>Each page can have only one element with that id</a:t>
            </a:r>
          </a:p>
          <a:p>
            <a:pPr lvl="1"/>
            <a:r>
              <a:rPr lang="en-US" sz="3000" dirty="0"/>
              <a:t>Has higher specificity (priority) compared to </a:t>
            </a:r>
            <a:r>
              <a:rPr lang="en-US" sz="3000" b="1" dirty="0"/>
              <a:t>class</a:t>
            </a:r>
            <a:r>
              <a:rPr lang="en-US" sz="3000" dirty="0"/>
              <a:t> attribute</a:t>
            </a:r>
          </a:p>
        </p:txBody>
      </p:sp>
    </p:spTree>
    <p:extLst>
      <p:ext uri="{BB962C8B-B14F-4D97-AF65-F5344CB8AC3E}">
        <p14:creationId xmlns:p14="http://schemas.microsoft.com/office/powerpoint/2010/main" val="176412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3FD39-E27E-48B2-BE96-56DD3E34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56480"/>
            <a:ext cx="10655105" cy="5166017"/>
          </a:xfrm>
        </p:spPr>
        <p:txBody>
          <a:bodyPr/>
          <a:lstStyle/>
          <a:p>
            <a:r>
              <a:rPr lang="en-US" sz="3500" dirty="0"/>
              <a:t>&lt;p class="message" id="introduction"&gt;</a:t>
            </a:r>
            <a:br>
              <a:rPr lang="en-US" sz="3500" dirty="0"/>
            </a:br>
            <a:r>
              <a:rPr lang="en-US" sz="3500" dirty="0"/>
              <a:t>	</a:t>
            </a:r>
            <a:r>
              <a:rPr lang="en-US" sz="3500" dirty="0" err="1"/>
              <a:t>MarkSheet</a:t>
            </a:r>
            <a:r>
              <a:rPr lang="en-US" sz="3500" dirty="0"/>
              <a:t> is a free HTML and CSS tutorial.</a:t>
            </a:r>
            <a:br>
              <a:rPr lang="en-US" sz="3500" dirty="0"/>
            </a:br>
            <a:r>
              <a:rPr lang="en-US" sz="3500" dirty="0"/>
              <a:t>&lt;/p&gt;</a:t>
            </a:r>
          </a:p>
          <a:p>
            <a:pPr marL="0" indent="0">
              <a:buNone/>
            </a:pPr>
            <a:r>
              <a:rPr lang="en-US" sz="3500" dirty="0"/>
              <a:t> .message{ color: green;}</a:t>
            </a:r>
          </a:p>
          <a:p>
            <a:pPr marL="0" indent="0">
              <a:buNone/>
            </a:pPr>
            <a:r>
              <a:rPr lang="en-US" sz="3500" dirty="0"/>
              <a:t> #introduction{ color: red;}</a:t>
            </a:r>
          </a:p>
          <a:p>
            <a:endParaRPr lang="en-US" dirty="0"/>
          </a:p>
          <a:p>
            <a:r>
              <a:rPr lang="en-US" sz="3500" dirty="0"/>
              <a:t>What is the color of the paragraph?</a:t>
            </a:r>
          </a:p>
        </p:txBody>
      </p:sp>
    </p:spTree>
    <p:extLst>
      <p:ext uri="{BB962C8B-B14F-4D97-AF65-F5344CB8AC3E}">
        <p14:creationId xmlns:p14="http://schemas.microsoft.com/office/powerpoint/2010/main" val="79725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F25-4DAA-4A43-A6E7-C004EB2A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A2C7-041F-4143-88DF-10D3FAE4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b="1" dirty="0">
                <a:solidFill>
                  <a:srgbClr val="FF0000"/>
                </a:solidFill>
              </a:rPr>
              <a:t>Don’t</a:t>
            </a:r>
            <a:r>
              <a:rPr lang="en-US" sz="3500" dirty="0"/>
              <a:t> use &lt;style&gt;&lt;/style&gt; block in HTML</a:t>
            </a:r>
          </a:p>
          <a:p>
            <a:endParaRPr lang="en-US" sz="3500" dirty="0"/>
          </a:p>
          <a:p>
            <a:r>
              <a:rPr lang="en-US" sz="3500" b="1" dirty="0">
                <a:solidFill>
                  <a:schemeClr val="accent6"/>
                </a:solidFill>
              </a:rPr>
              <a:t>Refer</a:t>
            </a:r>
            <a:r>
              <a:rPr lang="en-US" sz="3500" dirty="0"/>
              <a:t> to an external CSS file using the link element</a:t>
            </a:r>
          </a:p>
          <a:p>
            <a:pPr lvl="1"/>
            <a:r>
              <a:rPr lang="en-US" sz="3200" dirty="0"/>
              <a:t>&lt;head&gt;</a:t>
            </a:r>
            <a:br>
              <a:rPr lang="en-US" sz="3200" dirty="0"/>
            </a:br>
            <a:r>
              <a:rPr lang="en-US" sz="3200" dirty="0"/>
              <a:t>&lt;link </a:t>
            </a:r>
            <a:r>
              <a:rPr lang="en-US" sz="3200" dirty="0" err="1"/>
              <a:t>rel</a:t>
            </a:r>
            <a:r>
              <a:rPr lang="en-US" sz="3200" dirty="0"/>
              <a:t>="stylesheet" type="text/</a:t>
            </a:r>
            <a:r>
              <a:rPr lang="en-US" sz="3200" dirty="0" err="1"/>
              <a:t>css</a:t>
            </a:r>
            <a:r>
              <a:rPr lang="en-US" sz="3200" dirty="0"/>
              <a:t>" </a:t>
            </a:r>
            <a:r>
              <a:rPr lang="en-US" sz="3200" dirty="0" err="1"/>
              <a:t>href</a:t>
            </a:r>
            <a:r>
              <a:rPr lang="en-US" sz="3200" dirty="0"/>
              <a:t>="mystyle.css"&gt;</a:t>
            </a:r>
            <a:br>
              <a:rPr lang="en-US" sz="3200" dirty="0"/>
            </a:br>
            <a:r>
              <a:rPr lang="en-US" sz="3200" dirty="0"/>
              <a:t>&lt;/head&gt;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sz="3800" b="1" dirty="0">
                <a:solidFill>
                  <a:srgbClr val="FF0000"/>
                </a:solidFill>
              </a:rPr>
              <a:t>Avoid</a:t>
            </a:r>
            <a:r>
              <a:rPr lang="en-US" sz="3800" dirty="0"/>
              <a:t> Failed references</a:t>
            </a:r>
          </a:p>
          <a:p>
            <a:endParaRPr lang="en-US" sz="3800" dirty="0"/>
          </a:p>
          <a:p>
            <a:r>
              <a:rPr lang="en-US" sz="3800" b="1" dirty="0">
                <a:solidFill>
                  <a:schemeClr val="accent6"/>
                </a:solidFill>
              </a:rPr>
              <a:t>Include</a:t>
            </a:r>
            <a:r>
              <a:rPr lang="en-US" sz="3800" dirty="0"/>
              <a:t> a Readme.md file for my convenience</a:t>
            </a:r>
          </a:p>
        </p:txBody>
      </p:sp>
    </p:spTree>
    <p:extLst>
      <p:ext uri="{BB962C8B-B14F-4D97-AF65-F5344CB8AC3E}">
        <p14:creationId xmlns:p14="http://schemas.microsoft.com/office/powerpoint/2010/main" val="357580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170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 1520</vt:lpstr>
      <vt:lpstr>Assignment 1</vt:lpstr>
      <vt:lpstr>index.html</vt:lpstr>
      <vt:lpstr>index.html</vt:lpstr>
      <vt:lpstr>PowerPoint Presentation</vt:lpstr>
      <vt:lpstr>index.html</vt:lpstr>
      <vt:lpstr>PowerPoint Presentation</vt:lpstr>
      <vt:lpstr>index.html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1520</dc:title>
  <dc:creator>Debarun</dc:creator>
  <cp:lastModifiedBy>Debarun</cp:lastModifiedBy>
  <cp:revision>10</cp:revision>
  <dcterms:created xsi:type="dcterms:W3CDTF">2018-09-06T19:29:09Z</dcterms:created>
  <dcterms:modified xsi:type="dcterms:W3CDTF">2018-09-06T21:34:46Z</dcterms:modified>
</cp:coreProperties>
</file>