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-438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3A0405F-FAB1-4F03-B8A9-CCD815B0D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CB40543-F821-4573-AF78-2CDE07EF6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20663E5-539D-42F5-A868-49C61675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248BE56-E32A-458E-A7EF-CA945603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6F9E4AB-37C1-427A-9307-5BABDD69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9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A0B916-69FD-494B-B8B1-74AEA723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E486D62E-B1AE-4DE1-A35F-8C7AFEF72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1A8458D-E6BD-4FDF-B5AA-7014BE41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E20F1C7-A577-42DA-B9D2-16CC7D1E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8E99EFC-F908-4FA3-B127-1AFAC4D2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66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25CBE5DF-E52F-4D89-A6A7-DDD5FE675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321BB236-1EE6-4BA1-8CBA-84132C301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B38DE49-B09C-45F0-B4A0-44699697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9435099-0F2A-4EFC-A348-5E3B914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75D28D5-D7E1-4F03-A063-DF567FE2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5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A402458-291D-4E1C-965A-B641E1E1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7D75B92-D0E7-4D93-A6DE-1ADFBE4F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155C156-5612-4044-BC8B-F199955D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11D7A00-669D-4226-9457-A955BA8FB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9ACD760A-3B19-4C88-80F5-6857F197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46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338DCE0-69B9-4D33-9369-8F375910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2EE8E440-3053-4056-9EE3-FC419A14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34552DC-79B4-46D1-9C00-F3DAF585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5776F50-1709-4F7F-B931-E95E646D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E8FC76C-1FF4-4468-B4A3-B198CADF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1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7852BF1-9F07-4431-B33E-78A6D7D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B97D6B9-AC0D-43E2-83D4-A54CE46C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5F8E9D05-9355-487B-BA86-030916531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6C3FB54-6F37-41C7-842D-A77C5B7D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5D06951-5619-414C-AE94-0275D7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AE84E8F-C8CC-4A8D-AFD5-F1A4F547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68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B0FFC86-F93B-4070-B661-5303F668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46A7AB0-CA3D-4D27-B6D7-C7AD81654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6213629B-8D76-4B35-9F9F-EE05202BE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DA3B865E-035A-4601-B46C-40B1259C6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DACBD664-D584-4358-8861-25899F829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72191A3E-637A-4910-873B-23ACB7CD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081AFDD3-CDB4-4C05-9F48-B7E5656A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294A57CC-2DC6-4BC2-827C-123FEF9F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2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274DAD7-35C9-40F9-BAF9-D1B109BE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FCCCA21B-4179-4DA5-8DF8-7FA101EF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C617933-9D1E-40A7-A7F3-6887667D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938E7ED-7921-4C74-8301-26004D7E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02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88B6F19-EA0B-40F9-8255-9463932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6BA81837-C8FC-4B73-9427-D2A6EC83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A0F44515-0520-4206-9B1A-61FD8A9B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8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D8EF6C-58F8-431F-925D-AFC52EE9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3CC1213-191A-4CDF-B951-276590E2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CE9EEAF-3514-4E78-9969-9E7F98A4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90A70E8D-FC90-4CF2-8624-ABC658EE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8F96EFB0-312E-49CA-B06A-D7546614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217FA6FD-F68C-49B2-AA79-1070525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30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0037324-3A2F-43B8-ACC6-6D343E30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282EFA12-E930-411B-A460-D22A580DE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BC4265BA-7D01-4D85-8E0B-694A209AE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6A5A26AB-6759-44B3-9F16-A74BAF41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EE8EA14-4021-44AF-B62F-B68F378B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B0E5011-FFAB-4B34-B8E7-4A882B2C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273858E4-0707-464A-891A-95CC50B3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9D924B2-815E-402E-A703-2AB686CB0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053F3E38-3696-4AF8-9E52-27F7CA251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80CAA-2F84-48A4-A3A2-6C552A654CB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435C29B-35BB-43DE-ABF1-3F6A3A7A9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D13DB356-B876-4E94-A665-204291923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9453-5EEB-4171-9992-900D89579B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6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57037AF-79C9-4350-8EF4-5279EBDE1DBB}"/>
              </a:ext>
            </a:extLst>
          </p:cNvPr>
          <p:cNvSpPr/>
          <p:nvPr/>
        </p:nvSpPr>
        <p:spPr>
          <a:xfrm>
            <a:off x="-96819" y="-96819"/>
            <a:ext cx="12382052" cy="7014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B741E988-24C9-0201-DDCC-C5ED85E223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2" t="14571" r="5" b="5575"/>
          <a:stretch/>
        </p:blipFill>
        <p:spPr>
          <a:xfrm>
            <a:off x="580389" y="1610407"/>
            <a:ext cx="5399400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46CCD57E-B8D9-C1A5-87FB-26D05756B8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t="18565" r="14319"/>
          <a:stretch/>
        </p:blipFill>
        <p:spPr>
          <a:xfrm>
            <a:off x="6375724" y="1591771"/>
            <a:ext cx="5399369" cy="3600000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xmlns="" id="{E662824C-C90B-4DF2-9E6C-F2984CECD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459402" y="165800"/>
            <a:ext cx="5041376" cy="1210500"/>
          </a:xfrm>
          <a:prstGeom prst="rect">
            <a:avLst/>
          </a:prstGeom>
        </p:spPr>
      </p:pic>
      <p:pic>
        <p:nvPicPr>
          <p:cNvPr id="3" name="圖形 2">
            <a:extLst>
              <a:ext uri="{FF2B5EF4-FFF2-40B4-BE49-F238E27FC236}">
                <a16:creationId xmlns:a16="http://schemas.microsoft.com/office/drawing/2014/main" xmlns="" id="{87419572-84B4-43B4-B9E6-4248CA9DC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04926" y="4509798"/>
            <a:ext cx="2352675" cy="685800"/>
          </a:xfrm>
          <a:prstGeom prst="rect">
            <a:avLst/>
          </a:prstGeom>
        </p:spPr>
      </p:pic>
      <p:pic>
        <p:nvPicPr>
          <p:cNvPr id="12" name="圖形 11">
            <a:extLst>
              <a:ext uri="{FF2B5EF4-FFF2-40B4-BE49-F238E27FC236}">
                <a16:creationId xmlns:a16="http://schemas.microsoft.com/office/drawing/2014/main" xmlns="" id="{D97EBA72-8987-4F1D-9D74-84F3339CA8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950204" y="4509798"/>
            <a:ext cx="2352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1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design</dc:creator>
  <cp:lastModifiedBy>JERRY</cp:lastModifiedBy>
  <cp:revision>12</cp:revision>
  <dcterms:created xsi:type="dcterms:W3CDTF">2021-03-31T13:19:09Z</dcterms:created>
  <dcterms:modified xsi:type="dcterms:W3CDTF">2025-04-09T13:49:26Z</dcterms:modified>
</cp:coreProperties>
</file>