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3" d="100"/>
          <a:sy n="93" d="100"/>
        </p:scale>
        <p:origin x="6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52715-4B0D-71F2-8AA8-06ACD0CB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E53A52-8731-3BCD-E142-D3A8D832C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7986D-3B4D-4417-FAED-60D06FC3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18ACE-1701-DFCB-A1BF-074A8B65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76DC13-DC39-E073-981E-D26E20AE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5BF1E-162F-02A8-6E9D-B7C27748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E186CA-0F26-7343-2CD2-FE65EFEB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CCE88-1E53-8482-99C1-93EF071D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7E6FE-D86A-48E4-0115-3B794043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8D44F9-45A8-83CE-C183-288D4F78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1659E4-16F6-CC0E-16E5-44B595BA1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7F185E-91E6-E79E-0512-262447F21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86A8B-7198-8D94-AA31-614F0906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E3C25-769A-38B3-4607-5CA2C226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A1DE5-08B2-9FAA-A3EF-8773C482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01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EDD0-CB37-52EA-7700-2B6E6666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057B25-9850-3FF0-C005-2385409A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3C4BD-DE48-7188-A73F-48A2ECC2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6435C-37DB-15B4-F6D8-567E3F9D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20420-3B55-32EB-7E65-486874F0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0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E362-D41A-884F-0D7D-AA981A9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A9005-323B-5AF2-9BF2-EED385AD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5BE63-C68F-D8E8-3F05-99E7E86A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81F2E0-445E-AF76-731D-4959165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FA71E-4A12-57EC-F73F-75F7A11E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1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14BD-019C-C035-E04B-E9E07F62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CCA59-295A-16ED-C53A-588C143D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11B5EA-C2BF-C0C6-E6AE-01C4F10F5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1FBE81-CCEE-48BF-379D-060761D5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0D5E5-7FBA-C50F-39F2-81A2398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25E69-F7DC-A852-0448-35EB14A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D2E6A-A238-D6B7-7061-88B001F3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E1E63-01FE-9365-E4CB-43C6C760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B36B95-EFC2-806A-7FDA-05F1BEA8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1C51BB-4608-1AB2-40EF-B8B4416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B80CD1-F4B0-0566-81FA-D13515825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A86E8E-1E52-2C54-D4C4-15FD580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002BAE-64EA-2BD6-2153-D5981C6B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12DBCA-C600-33C3-3384-B9ECCC7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8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E7CF6-D22C-02D7-1466-533D034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95EE30-3647-2E62-4CDE-904858C9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F9226-228D-FDDC-970C-00EDDB7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5D485D-3CE8-DD9A-AEB9-3C786EFF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2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8685AC-3EAA-3533-FE92-F5AA0EB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C37D28-25C4-F8B3-0B73-6CF8599D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5FA932-9711-8558-E1D9-39629413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61650-99DC-1C1D-8E4A-0845E49E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64F63-93EC-CDA7-B76B-E7262A60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D5B5B7-1D0B-5E3C-C3A8-53AA0E86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30C98F-B6AC-BC99-004E-946A9F21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2A4DDC-1D62-5830-AB0A-6D388FCC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92458-C292-937D-C069-C96E966D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74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0A28E-4A3A-92FF-0939-04D55664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9A1B9A-47C6-30C6-4188-16554E7F7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4DCB54-516B-7BBD-85AF-EE9D7658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D4540-3A95-A52A-FA78-596FBE79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4A5D0-C452-D614-F8C4-8591328F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E82AEE-F113-A4EC-D50B-EF8C2ED3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0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6EB34A-CA7D-4CF3-97D0-6E0D49D3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C1860-1ADD-5516-B437-09925043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0E04D-B582-6777-F324-EC4767C1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C202A-9557-0149-A477-CB5F4C3C7B1D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4D7A2-DDD5-680D-24D1-F3C16116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D87144-FCFC-81D5-720D-96C3C3C02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06BAB-A143-5D4C-8A3A-C9DAF094C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0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E107E-E17F-AFFD-1F17-2EDA97CD7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8000">
                <a:latin typeface="MS Gothic" panose="020B0609070205080204" pitchFamily="49" charset="-128"/>
                <a:ea typeface="MS Gothic" panose="020B0609070205080204" pitchFamily="49" charset="-128"/>
              </a:rPr>
              <a:t>班 花札</a:t>
            </a:r>
            <a:endParaRPr kumimoji="1" lang="ja-JP" altLang="en-US" sz="8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5A8C98-B9D8-DE7F-EFAC-AC0E4A03B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プログラミング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Ⅱ</a:t>
            </a:r>
            <a:endParaRPr kumimoji="1" lang="ja-JP" altLang="en-US" sz="32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64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B6D75-F005-DCE4-319A-4F10E915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18" y="2766218"/>
            <a:ext cx="9109364" cy="1325563"/>
          </a:xfrm>
        </p:spPr>
        <p:txBody>
          <a:bodyPr>
            <a:noAutofit/>
          </a:bodyPr>
          <a:lstStyle/>
          <a:p>
            <a:pPr algn="ctr"/>
            <a:r>
              <a:rPr lang="ja-JP" altLang="en-US" sz="54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ユーザーインターフェース</a:t>
            </a:r>
            <a:endParaRPr kumimoji="1" lang="ja-JP" altLang="en-US" sz="54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435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F3897-5E08-BA53-EA5A-32FBB032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F74284-B477-3C21-A7EE-8B126D43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95" y="425485"/>
            <a:ext cx="9687009" cy="6007029"/>
          </a:xfrm>
        </p:spPr>
      </p:pic>
    </p:spTree>
    <p:extLst>
      <p:ext uri="{BB962C8B-B14F-4D97-AF65-F5344CB8AC3E}">
        <p14:creationId xmlns:p14="http://schemas.microsoft.com/office/powerpoint/2010/main" val="379195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D05827-5BA8-90BD-DEE0-8EAD06BA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513" y="2600397"/>
            <a:ext cx="8336973" cy="1657206"/>
          </a:xfrm>
        </p:spPr>
        <p:txBody>
          <a:bodyPr>
            <a:noAutofit/>
          </a:bodyPr>
          <a:lstStyle/>
          <a:p>
            <a:r>
              <a:rPr kumimoji="1" lang="ja-JP" altLang="en-US" sz="4800">
                <a:latin typeface="MS Gothic" panose="020B0609070205080204" pitchFamily="49" charset="-128"/>
                <a:ea typeface="MS Gothic" panose="020B0609070205080204" pitchFamily="49" charset="-128"/>
              </a:rPr>
              <a:t>主な設計</a:t>
            </a:r>
            <a:endParaRPr kumimoji="1" lang="en-US" altLang="ja-JP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4800">
                <a:latin typeface="MS Gothic" panose="020B0609070205080204" pitchFamily="49" charset="-128"/>
                <a:ea typeface="MS Gothic" panose="020B0609070205080204" pitchFamily="49" charset="-128"/>
              </a:rPr>
              <a:t>ユーザーインターフェース</a:t>
            </a:r>
            <a:endParaRPr kumimoji="1" lang="en-US" altLang="ja-JP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4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AA515-4C90-A743-CF5A-E4B1188E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花札のルール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3635B-1F3B-BDC3-FF58-8CF734B3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山札、手札、場札、出来札が存在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手札か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ら</a:t>
            </a:r>
            <a:r>
              <a:rPr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枚カードを出し、場札に同じ月の札があれば獲得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山札から</a:t>
            </a:r>
            <a:r>
              <a:rPr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枚引き、場札と同じ月の札があれば獲得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2. 3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どちらも月が合わない場合は場札として置く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手札がなくなるまで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2〜4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6383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B0DA1-CA5A-5195-993F-25FB979B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Card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AADB2D-98F4-7F51-1BB7-293607297562}"/>
              </a:ext>
            </a:extLst>
          </p:cNvPr>
          <p:cNvSpPr txBox="1"/>
          <p:nvPr/>
        </p:nvSpPr>
        <p:spPr>
          <a:xfrm>
            <a:off x="838199" y="1853656"/>
            <a:ext cx="10515599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__str__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月の</a:t>
            </a:r>
            <a:r>
              <a:rPr lang="en-US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ja-JP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repr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__str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30055-E4BF-C741-5475-186B87BD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カードが置かれる場所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768B1-BAD3-A4C7-8BA9-6775DF28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山札</a:t>
            </a:r>
            <a:endParaRPr kumimoji="1" lang="en-US" altLang="ja-JP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場札</a:t>
            </a:r>
            <a:endParaRPr kumimoji="1" lang="en-US" altLang="ja-JP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手札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(2</a:t>
            </a:r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つ</a:t>
            </a:r>
            <a:r>
              <a:rPr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出来札</a:t>
            </a:r>
            <a:r>
              <a:rPr kumimoji="1"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(2</a:t>
            </a:r>
            <a:r>
              <a:rPr kumimoji="1"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つ</a:t>
            </a:r>
            <a:r>
              <a:rPr kumimoji="1" lang="en-US" altLang="ja-JP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→カードが独立した状態で扱うのは大変</a:t>
            </a:r>
            <a:endParaRPr lang="en-US" altLang="ja-JP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8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5F4B7-2FDA-CBFE-50D9-B0D845A6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59EB2-FE48-9F3D-F2F7-548297DB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Cardset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70BEDE-F841-23C8-B0BF-9CD1ED797758}"/>
              </a:ext>
            </a:extLst>
          </p:cNvPr>
          <p:cNvSpPr txBox="1"/>
          <p:nvPr/>
        </p:nvSpPr>
        <p:spPr>
          <a:xfrm>
            <a:off x="838199" y="1853656"/>
            <a:ext cx="10515599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Cardset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dirty="0">
                <a:solidFill>
                  <a:srgbClr val="569CD6"/>
                </a:solidFill>
                <a:latin typeface="Menlo" panose="020B0609030804020204" pitchFamily="49" charset="0"/>
              </a:rPr>
              <a:t>	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generate_cards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kinds_by_month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	1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短冊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カス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カス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altLang="ja-JP" sz="2800" dirty="0">
                <a:solidFill>
                  <a:srgbClr val="B4B4B4"/>
                </a:solidFill>
                <a:latin typeface="Menlo" panose="020B0609030804020204" pitchFamily="49" charset="0"/>
              </a:rPr>
              <a:t>	   ~~~~~</a:t>
            </a:r>
            <a:r>
              <a:rPr lang="ja-JP" altLang="en-US" sz="2800">
                <a:solidFill>
                  <a:srgbClr val="B4B4B4"/>
                </a:solidFill>
                <a:latin typeface="Menlo" panose="020B0609030804020204" pitchFamily="49" charset="0"/>
              </a:rPr>
              <a:t>各月のカードの設定</a:t>
            </a:r>
            <a:r>
              <a:rPr lang="en-US" altLang="ja-JP" sz="2800" dirty="0">
                <a:solidFill>
                  <a:srgbClr val="B4B4B4"/>
                </a:solidFill>
                <a:latin typeface="Menlo" panose="020B0609030804020204" pitchFamily="49" charset="0"/>
              </a:rPr>
              <a:t>~~~~~~</a:t>
            </a:r>
            <a:endParaRPr lang="en-US" altLang="ja-JP" sz="2800" dirty="0">
              <a:solidFill>
                <a:srgbClr val="DADADA"/>
              </a:solidFill>
              <a:latin typeface="Menlo" panose="020B0609030804020204" pitchFamily="49" charset="0"/>
            </a:endParaRPr>
          </a:p>
          <a:p>
            <a:r>
              <a:rPr lang="en-US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カス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カス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カス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],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	}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kinds_by_month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kinds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5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62A33-28D3-A22B-D0E9-95C51CD3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A57FE-B07B-C4CA-09CA-BF273F1A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カード管理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C49355-31AC-7AE9-7B6A-81F2E7DE4062}"/>
              </a:ext>
            </a:extLst>
          </p:cNvPr>
          <p:cNvSpPr txBox="1"/>
          <p:nvPr/>
        </p:nvSpPr>
        <p:spPr>
          <a:xfrm>
            <a:off x="344255" y="1690688"/>
            <a:ext cx="11503490" cy="45423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card_dict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kind_dict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cards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dirty="0">
              <a:solidFill>
                <a:srgbClr val="9A9A9A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card_dict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dirty="0">
                <a:solidFill>
                  <a:srgbClr val="B4B4B4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kind_dict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card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month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9C43-A83E-54B6-6E95-DC448CB50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E0028-42A1-55A7-D146-6F9C2EFA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役判定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E42267-C346-7D77-4514-AB56A75EDFA3}"/>
              </a:ext>
            </a:extLst>
          </p:cNvPr>
          <p:cNvSpPr txBox="1"/>
          <p:nvPr/>
        </p:nvSpPr>
        <p:spPr>
          <a:xfrm>
            <a:off x="838199" y="1690688"/>
            <a:ext cx="10515601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check_yaku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match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kind_dict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[])):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五光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kind_dict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]: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雨四光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四光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三光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2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3A8D-8D10-2FA3-450B-5B726607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9B602-FD8E-26E5-A8A1-8CAD604D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役判定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1945EC-C0BC-FFB5-2CEF-187DC95A2F24}"/>
              </a:ext>
            </a:extLst>
          </p:cNvPr>
          <p:cNvSpPr txBox="1"/>
          <p:nvPr/>
        </p:nvSpPr>
        <p:spPr>
          <a:xfrm>
            <a:off x="838199" y="1690688"/>
            <a:ext cx="10619510" cy="45531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kind_dict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endParaRPr lang="en" altLang="ja-JP" sz="28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hanami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hanami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[])</a:t>
            </a:r>
            <a:endParaRPr lang="en-US" altLang="ja-JP" sz="2800" dirty="0">
              <a:solidFill>
                <a:srgbClr val="DADADA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and</a:t>
            </a:r>
            <a:r>
              <a:rPr lang="en" altLang="ja-JP" sz="2800" dirty="0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hanami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タネ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[]):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花見で一杯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	case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tsukimi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tsukimi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光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[])</a:t>
            </a:r>
            <a:endParaRPr lang="en-US" altLang="ja-JP" sz="2800" dirty="0">
              <a:solidFill>
                <a:srgbClr val="DADADA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tsukimi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タネ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ja-JP" altLang="en-US" sz="2800" b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[]):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yaku</a:t>
            </a:r>
            <a:r>
              <a:rPr lang="en" altLang="ja-JP" sz="28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2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月見で一杯</a:t>
            </a:r>
            <a:r>
              <a:rPr lang="en-US" altLang="ja-JP" sz="28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8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800" b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530</Words>
  <Application>Microsoft Macintosh PowerPoint</Application>
  <PresentationFormat>ワイド画面</PresentationFormat>
  <Paragraphs>65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MS Gothic</vt:lpstr>
      <vt:lpstr>游ゴシック</vt:lpstr>
      <vt:lpstr>游ゴシック Light</vt:lpstr>
      <vt:lpstr>Arial</vt:lpstr>
      <vt:lpstr>Menlo</vt:lpstr>
      <vt:lpstr>Office テーマ</vt:lpstr>
      <vt:lpstr>A班 花札</vt:lpstr>
      <vt:lpstr>PowerPoint プレゼンテーション</vt:lpstr>
      <vt:lpstr>花札のルール</vt:lpstr>
      <vt:lpstr>Cardクラス</vt:lpstr>
      <vt:lpstr>カードが置かれる場所</vt:lpstr>
      <vt:lpstr>Cardsetクラス</vt:lpstr>
      <vt:lpstr>カード管理</vt:lpstr>
      <vt:lpstr>役判定</vt:lpstr>
      <vt:lpstr>役判定</vt:lpstr>
      <vt:lpstr>ユーザーインターフェース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佐々木　将人</dc:creator>
  <cp:lastModifiedBy>佐々木　将人</cp:lastModifiedBy>
  <cp:revision>1</cp:revision>
  <dcterms:created xsi:type="dcterms:W3CDTF">2025-02-19T08:54:20Z</dcterms:created>
  <dcterms:modified xsi:type="dcterms:W3CDTF">2025-02-19T16:58:28Z</dcterms:modified>
</cp:coreProperties>
</file>