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C0BC-0527-404A-8B8C-ACF2ACCE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198E-A035-4FC4-A2FC-674E3134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3683-9F73-423D-A5C5-7485C1B7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2CD4-3C22-40A9-B650-42AA91BC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575C-D804-4669-A913-BC9B9EB3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414-A956-4AAC-9DF7-16F6500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60CBA-F085-4E86-A32E-D634640E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1451-B204-4012-9E53-E53D41C1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B4CB-9326-47D7-9864-09C08ABA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34C5-B3ED-4B9E-A379-9DE01AD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D7FC1-A728-49B6-8615-74DEAC62D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E809-33A8-4196-8E01-B652CBDE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8108-DEE7-4DBB-BE71-B7447D3B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7F9E-2996-4C92-95AF-E2E9E6E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DC89-0CBA-45D1-9F09-B28F2F8C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A4DC-9DFF-4E8B-B523-65E7759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4B48-BAC4-4ADF-A71C-6EFC6171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5A03B-25C3-434F-8E45-F77DC49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7021-365F-487A-9D49-0F79BDD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D235-34F3-4A68-A306-F5C66362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0DDD-9CAE-4359-8ACE-C5FBFCF0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33154-7105-42BF-87B1-5448A265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1CC0-9E1F-4E9B-9E81-F9B17C77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E29F-2DF2-433B-874C-D7682A3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DF71-DAC7-4530-B0A2-1EEFC40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3712-2D13-42B5-A2C7-FDF15479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C12C-9E47-4135-8AB5-1BE5A386D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36E1D-2188-4EFC-AA06-22579E41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E555-C6AB-449D-BC9B-CDE8F21D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5B564-2036-444C-AF9A-185B2183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3C53-8E2D-4EF3-9B3B-C90C2FEF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1E9D-CFAB-4A59-A577-A0496826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CFDA-4CE8-4567-BA1C-A92FFFB6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0FC35-FFFF-4304-836F-6FA58E5A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5B1C1-3F35-4DE5-8BEF-B96E8E95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8CE57-DCCF-41C7-B299-64801124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8E485-C097-4A51-896F-65274A9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37F3E-B251-406E-9613-5E3D7017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CBE65-4ABD-48D6-8554-287A262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67F-8179-407E-934D-78EF9252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D03C8-4214-4AC7-B0A1-8B46702B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75E5E-9F88-4C65-B4B0-2854246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F6F8-0C45-4714-A049-F8C3CF6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33A01-187C-49EE-BEAF-9FF388CD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540C6-FD04-4999-875E-DBF3A4F1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D696-574E-46DD-B4B5-9383EE4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AE8-FDB6-45C7-B29C-8FECCA99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82E4-8BBA-43CD-B926-C8B789B8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EE3-66B0-471C-882A-7ECAE330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AEB7-8A5C-46B0-BD95-E145FB4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D366-E7BC-43D3-B921-00805880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3F16-120B-4B65-9D92-110475D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777B-FB02-435B-AECA-996FF23F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2D324-B966-4071-920D-99B740642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29C49-61FF-4533-B89A-69A47DA2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3109-5CED-4413-8E49-7161B67B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AE70-2392-4991-8D3E-EE4D6373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85A0-846E-4BEF-9F4C-56265BC3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3638C-8064-4D34-B3DD-3DFCD3CB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7BE9-D9D2-4DD9-AD5E-9DC8CC76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1D78-262D-4662-BA14-3BEA6E1C4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038C-DEF8-4964-AACC-78F5EB298DF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A8D8-B7CA-44EA-B663-B4D6DEE5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D17D-56CE-4AE1-B62A-1B49FDBB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A82E-EC0E-4FAB-B80F-2B86E4B5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8937C0-D9A8-4D7E-A6B7-928775DC6550}"/>
              </a:ext>
            </a:extLst>
          </p:cNvPr>
          <p:cNvSpPr/>
          <p:nvPr/>
        </p:nvSpPr>
        <p:spPr>
          <a:xfrm>
            <a:off x="1644242" y="1468073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4B2094-CED9-4DE0-8928-ADF96F8D627D}"/>
              </a:ext>
            </a:extLst>
          </p:cNvPr>
          <p:cNvSpPr/>
          <p:nvPr/>
        </p:nvSpPr>
        <p:spPr>
          <a:xfrm>
            <a:off x="1644241" y="2673990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06230E-06D0-44FC-9147-56189C19D459}"/>
              </a:ext>
            </a:extLst>
          </p:cNvPr>
          <p:cNvSpPr/>
          <p:nvPr/>
        </p:nvSpPr>
        <p:spPr>
          <a:xfrm>
            <a:off x="3566719" y="2673990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App</a:t>
            </a:r>
          </a:p>
          <a:p>
            <a:pPr algn="ctr"/>
            <a:r>
              <a:rPr lang="en-US" sz="1200" dirty="0"/>
              <a:t>Project-oven.zip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9D954A-9C72-4E65-A891-93823B00EA1E}"/>
              </a:ext>
            </a:extLst>
          </p:cNvPr>
          <p:cNvSpPr/>
          <p:nvPr/>
        </p:nvSpPr>
        <p:spPr>
          <a:xfrm>
            <a:off x="6915325" y="2671893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  <a:p>
            <a:pPr algn="ctr"/>
            <a:r>
              <a:rPr lang="en-US" sz="1200" dirty="0"/>
              <a:t>PTCApp.zip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DB016F-FC4C-47B5-974D-78218B3F7651}"/>
              </a:ext>
            </a:extLst>
          </p:cNvPr>
          <p:cNvSpPr/>
          <p:nvPr/>
        </p:nvSpPr>
        <p:spPr>
          <a:xfrm>
            <a:off x="6915324" y="4015530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Oven</a:t>
            </a:r>
          </a:p>
          <a:p>
            <a:pPr algn="ctr"/>
            <a:r>
              <a:rPr lang="en-US" sz="1200" dirty="0"/>
              <a:t>Arduino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2EA859-DF1C-498B-AD8C-AB9BF8FAEBCB}"/>
              </a:ext>
            </a:extLst>
          </p:cNvPr>
          <p:cNvSpPr/>
          <p:nvPr/>
        </p:nvSpPr>
        <p:spPr>
          <a:xfrm>
            <a:off x="6915323" y="5006829"/>
            <a:ext cx="1526797" cy="70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Oven</a:t>
            </a:r>
          </a:p>
          <a:p>
            <a:pPr algn="ctr"/>
            <a:r>
              <a:rPr lang="en-US" sz="1200" dirty="0"/>
              <a:t>project-oven-Arduino.zip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61846F-A566-41F7-A691-F4AD50A10F6D}"/>
              </a:ext>
            </a:extLst>
          </p:cNvPr>
          <p:cNvCxnSpPr>
            <a:cxnSpLocks/>
          </p:cNvCxnSpPr>
          <p:nvPr/>
        </p:nvCxnSpPr>
        <p:spPr>
          <a:xfrm>
            <a:off x="2407639" y="2237764"/>
            <a:ext cx="1" cy="4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B136A-3842-4EE4-95C7-AA291C613D20}"/>
              </a:ext>
            </a:extLst>
          </p:cNvPr>
          <p:cNvCxnSpPr/>
          <p:nvPr/>
        </p:nvCxnSpPr>
        <p:spPr>
          <a:xfrm>
            <a:off x="3229761" y="3024231"/>
            <a:ext cx="27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7331A3-B7B1-44B7-94BA-88D6F3B22BB8}"/>
              </a:ext>
            </a:extLst>
          </p:cNvPr>
          <p:cNvCxnSpPr/>
          <p:nvPr/>
        </p:nvCxnSpPr>
        <p:spPr>
          <a:xfrm>
            <a:off x="5093516" y="3024231"/>
            <a:ext cx="175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401457-83A7-4796-A406-36C3BE428FF0}"/>
              </a:ext>
            </a:extLst>
          </p:cNvPr>
          <p:cNvCxnSpPr/>
          <p:nvPr/>
        </p:nvCxnSpPr>
        <p:spPr>
          <a:xfrm>
            <a:off x="4330117" y="3429000"/>
            <a:ext cx="2515300" cy="101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4076D0-F081-45EC-98AD-0EAB6B72D68C}"/>
              </a:ext>
            </a:extLst>
          </p:cNvPr>
          <p:cNvSpPr txBox="1"/>
          <p:nvPr/>
        </p:nvSpPr>
        <p:spPr>
          <a:xfrm>
            <a:off x="5394999" y="3187438"/>
            <a:ext cx="95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Wifi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31F34-260D-4776-AA40-46F19F3095A3}"/>
              </a:ext>
            </a:extLst>
          </p:cNvPr>
          <p:cNvSpPr txBox="1"/>
          <p:nvPr/>
        </p:nvSpPr>
        <p:spPr>
          <a:xfrm>
            <a:off x="3540438" y="3521091"/>
            <a:ext cx="150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Tools</a:t>
            </a:r>
          </a:p>
          <a:p>
            <a:r>
              <a:rPr lang="en-US" sz="1200" b="1" dirty="0"/>
              <a:t>- </a:t>
            </a:r>
            <a:r>
              <a:rPr lang="en-US" sz="1200" b="1" dirty="0" err="1"/>
              <a:t>Xampp</a:t>
            </a:r>
            <a:r>
              <a:rPr lang="en-US" sz="1200" b="1" dirty="0"/>
              <a:t> (Local Only)</a:t>
            </a:r>
            <a:br>
              <a:rPr lang="en-US" sz="1200" b="1" dirty="0"/>
            </a:br>
            <a:r>
              <a:rPr lang="en-US" sz="1200" b="1" dirty="0"/>
              <a:t>- VS Code 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B03D4-907F-46E4-B2C7-54E47443F5DE}"/>
              </a:ext>
            </a:extLst>
          </p:cNvPr>
          <p:cNvSpPr txBox="1"/>
          <p:nvPr/>
        </p:nvSpPr>
        <p:spPr>
          <a:xfrm>
            <a:off x="8512030" y="2545572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Tools</a:t>
            </a:r>
          </a:p>
          <a:p>
            <a:r>
              <a:rPr lang="en-US" sz="1200" b="1" dirty="0"/>
              <a:t>- VS Code</a:t>
            </a:r>
            <a:br>
              <a:rPr lang="en-US" sz="1200" b="1" dirty="0"/>
            </a:br>
            <a:r>
              <a:rPr lang="en-US" sz="1200" b="1" dirty="0"/>
              <a:t>- Node JS / EXPO</a:t>
            </a:r>
          </a:p>
          <a:p>
            <a:r>
              <a:rPr lang="en-US" sz="1200" b="1" dirty="0"/>
              <a:t>- Android Export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E7052-703A-4C92-92A1-38E4F8D90DE6}"/>
              </a:ext>
            </a:extLst>
          </p:cNvPr>
          <p:cNvSpPr txBox="1"/>
          <p:nvPr/>
        </p:nvSpPr>
        <p:spPr>
          <a:xfrm>
            <a:off x="8512028" y="4027064"/>
            <a:ext cx="121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Tools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Arduino IDE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ESP32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B7495-1187-497A-B129-7835D8A081FB}"/>
              </a:ext>
            </a:extLst>
          </p:cNvPr>
          <p:cNvSpPr txBox="1"/>
          <p:nvPr/>
        </p:nvSpPr>
        <p:spPr>
          <a:xfrm>
            <a:off x="3229761" y="1468073"/>
            <a:ext cx="722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Tools</a:t>
            </a:r>
          </a:p>
          <a:p>
            <a:r>
              <a:rPr lang="en-US" sz="1200" b="1" dirty="0"/>
              <a:t>- MYSQL</a:t>
            </a:r>
          </a:p>
        </p:txBody>
      </p:sp>
    </p:spTree>
    <p:extLst>
      <p:ext uri="{BB962C8B-B14F-4D97-AF65-F5344CB8AC3E}">
        <p14:creationId xmlns:p14="http://schemas.microsoft.com/office/powerpoint/2010/main" val="169479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</dc:creator>
  <cp:lastModifiedBy>MART</cp:lastModifiedBy>
  <cp:revision>2</cp:revision>
  <dcterms:created xsi:type="dcterms:W3CDTF">2023-10-11T03:15:30Z</dcterms:created>
  <dcterms:modified xsi:type="dcterms:W3CDTF">2023-10-11T03:26:33Z</dcterms:modified>
</cp:coreProperties>
</file>