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868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413600"/>
            <a:ext cx="5868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84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34240" y="1769040"/>
            <a:ext cx="284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413600"/>
            <a:ext cx="284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34240" y="4413600"/>
            <a:ext cx="284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1872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24160" y="1769040"/>
            <a:ext cx="1872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543960" y="1769040"/>
            <a:ext cx="1872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413600"/>
            <a:ext cx="1872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524160" y="4413600"/>
            <a:ext cx="1872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543960" y="4413600"/>
            <a:ext cx="1872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426600"/>
            <a:ext cx="58680" cy="77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8680" cy="50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8440" cy="50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34240" y="1769040"/>
            <a:ext cx="28440" cy="50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5480" cy="34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84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34240" y="1769040"/>
            <a:ext cx="28440" cy="50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413600"/>
            <a:ext cx="284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426600"/>
            <a:ext cx="58680" cy="77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8440" cy="50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34240" y="1769040"/>
            <a:ext cx="284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34240" y="4413600"/>
            <a:ext cx="284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84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34240" y="1769040"/>
            <a:ext cx="284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413600"/>
            <a:ext cx="5868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868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413600"/>
            <a:ext cx="5868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84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34240" y="1769040"/>
            <a:ext cx="284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413600"/>
            <a:ext cx="284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34240" y="4413600"/>
            <a:ext cx="284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1872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24160" y="1769040"/>
            <a:ext cx="1872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43960" y="1769040"/>
            <a:ext cx="1872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413600"/>
            <a:ext cx="1872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524160" y="4413600"/>
            <a:ext cx="1872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543960" y="4413600"/>
            <a:ext cx="1872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8680" cy="50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8440" cy="50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34240" y="1769040"/>
            <a:ext cx="28440" cy="50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5480" cy="34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84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34240" y="1769040"/>
            <a:ext cx="28440" cy="50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413600"/>
            <a:ext cx="284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8440" cy="50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34240" y="1769040"/>
            <a:ext cx="284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34240" y="4413600"/>
            <a:ext cx="284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84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34240" y="1769040"/>
            <a:ext cx="284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413600"/>
            <a:ext cx="5868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4160" cy="14302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7480" cy="12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3560" cy="102600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7640" cy="30564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8680" cy="50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66280" y="1769040"/>
            <a:ext cx="58680" cy="50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147040"/>
            <a:ext cx="789696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  <a:ea typeface="DejaVu Sans"/>
              </a:rPr>
              <a:t>Introduction to Pandas</a:t>
            </a:r>
            <a:endParaRPr b="0" lang="en-NG" sz="44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872000" y="3909600"/>
            <a:ext cx="5136840" cy="207936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1942920" y="3621240"/>
            <a:ext cx="625140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Pandas: A Python library for data manipulation and analysis.</a:t>
            </a:r>
            <a:endParaRPr b="0" lang="en-N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7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Data Cleaning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288000" y="977040"/>
            <a:ext cx="8890920" cy="60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3000"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Checking for Missing Values: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missing_values = data.isnull().sum()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missing_values OR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Detect null values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null_values = data.isnull()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Detect non-null values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not_null_values = data.notnull()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Removing Rows with Missing Values: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data_cleaned = data.dropna()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Remove rows with missing values in specific columns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data_cleaned = data.dropna(subset=['column_name'])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5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Data Cleaning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7" name="CustomShape 9"/>
          <p:cNvSpPr/>
          <p:nvPr/>
        </p:nvSpPr>
        <p:spPr>
          <a:xfrm>
            <a:off x="288000" y="1193040"/>
            <a:ext cx="9070920" cy="55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Filling Missing Values: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Fill missing values with a specific value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data_filled = data.fillna(value)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Fill missing values with mean, median, or mode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data['column_name'].fillna(data['column_name'].mean(), inplace=True)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0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Data Cleaning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9" name="CustomShape 11"/>
          <p:cNvSpPr/>
          <p:nvPr/>
        </p:nvSpPr>
        <p:spPr>
          <a:xfrm>
            <a:off x="288000" y="1193040"/>
            <a:ext cx="9070920" cy="55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Handling Duplicates: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Check for duplicate rows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duplicates = data.duplicated()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print(duplicates)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Removing Duplicates: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Remove duplicate rows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data_cleaned = data.drop_duplicates()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Remove duplicates based on specific columns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data_cleaned = data.drop_duplicates(subset=['column_name'])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Manipulating Datasets(iloc and loc)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589040"/>
            <a:ext cx="6333840" cy="460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iloc: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Index-based selection for rows and columns.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loc: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Label-based selection for rows and columns.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Indexing allows you to extract, view, and manipulate specific parts of your DataFrame easily.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6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Manipulating Datasets(iloc and loc)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3" name="CustomShape 17"/>
          <p:cNvSpPr/>
          <p:nvPr/>
        </p:nvSpPr>
        <p:spPr>
          <a:xfrm>
            <a:off x="504000" y="977040"/>
            <a:ext cx="6333840" cy="60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1000"/>
          </a:bodyPr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Manipulating Datasets with Pandas: Indexing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Indexing allows us to access specific rows and columns of a DataFrame in Pandas.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## Viewing and Extracting Data Using Indexing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## Viewing a Single Column's Entire Row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Viewing a single column's entire row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df.iloc[:, 4]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Viewing few rows of a single column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df.iloc[0:5, 4]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## Viewing the Entire DataFrame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4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Manipulating Datasets(iloc and loc)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5" name="CustomShape 15"/>
          <p:cNvSpPr/>
          <p:nvPr/>
        </p:nvSpPr>
        <p:spPr>
          <a:xfrm>
            <a:off x="504000" y="977040"/>
            <a:ext cx="6333840" cy="60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Viewing the entire DataFrame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df.iloc[:, :]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## Viewing Using Column Name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Viewing using column name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df.loc[:, 'column_name']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## Viewing Rows and Columns by Label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Viewing rows and columns by label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df.loc[:4, "Column1":"Column2"]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Manipulating Datasets(contd.)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977040"/>
            <a:ext cx="7845840" cy="61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1000"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Assigning Values/Updates: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Replacing entire values in a column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df[‘</a:t>
            </a: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columnname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’] = 1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Using Lambda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f=lambda x: x * 2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df[“column1”]= df[“column1”].apply(f)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Sorting: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Ascending Order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df.sort_values(by=’columnname’ 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Descending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df.sort_values(by=’columnname’, ascending=True 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Manipulating Datasets(contd.)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977040"/>
            <a:ext cx="7845840" cy="61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Querying/Filtering Data: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df[‘</a:t>
            </a: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columnname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’] &gt; 1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Filtering entire record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 = df[“c_name”] &gt; 5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new_df = df[df] //Apply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e.g 2: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filtered_rec = (df[“columns”] &gt; 6) &amp; (df[“columns”] &gt; 8)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new_df = df[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filtered]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1237320"/>
            <a:ext cx="820548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Thank you!</a:t>
            </a:r>
            <a:endParaRPr b="0" lang="en-NG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Features of Pandas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8853480" cy="50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Handling of series objects and DataFrame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Handling of missing data (NaN)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Allignment of Data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Diverse operation possibility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Loading and Outputing data formats, eg. .CSV,  .xlx, JSON, etc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Handles large datasets (500k+)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Importing Pandas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4424400" cy="50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 pandas as pd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162000"/>
            <a:ext cx="8205480" cy="102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Data Structures: Series and DataFrames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4424400" cy="50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Series: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One-dimensional labeled array.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E.g: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 pandas as pd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 = pd.Series([10, 20, 30, 40])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152680" y="1769040"/>
            <a:ext cx="4424400" cy="50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6000"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DataFrames: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Two-dimensional labeled data structure.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E.g: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 = {'Name': ['Alice', 'Bob', 'Charlie'],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'Age': [25, 30, 22]}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 = pd.DataFrame(data)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162000"/>
            <a:ext cx="8205480" cy="102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Creating DataFrames from sequences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4424400" cy="50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4000"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Using List: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data=[1, 2, 3, 4, 5, 6]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df=pd.DataFrame(data)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Using Dictionary: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grades={‘Grades’:[‘A’,’B’,’C’], ‘Counts’:[10, 23,15]]}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df=pd.DataFrame(grades)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Using Series: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data=pd.Series([2,3], index=[‘a’,’b’])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df=pd.DataFrame(data)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5152680" y="1769040"/>
            <a:ext cx="4424400" cy="50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Using numpy array: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numppy_ar=np.array([[300,200],[600,500]])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df=pd.DataFrame({‘name’:numppy_ar[0], ‘name2’:})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Data Loading from file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68000" y="1301040"/>
            <a:ext cx="8493480" cy="50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6000"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Loading data from CSV: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 = pd.read_csv('data.csv')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Loading data from Excel: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 = pd.read_excel('data.xlsx')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Loading data from SQL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 sqlite3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conn = sqlite3.connect('database.db')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query = 'SELECT * FROM table_name'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 = pd.read_sql(query, conn)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Pandas Functions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977040"/>
            <a:ext cx="4424400" cy="60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000"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Checking Type: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type(df)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df.head()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df.shape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df.info(null_counts =True)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df.mean()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df.median()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df.std()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df.max()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df.min()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4644000" y="977040"/>
            <a:ext cx="4424400" cy="60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Checking Type: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df.count() # number of non null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df.describe()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Data Cleaning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88000" y="2885040"/>
            <a:ext cx="9574560" cy="41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Renaming Columns: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 = df.rename(columns={‘oldname’:’newname’})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60000" y="1193040"/>
            <a:ext cx="8708400" cy="190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Inspecting, detecting and filtering data. Replacing, adjusting, removing of dirty or unwanted data.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4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Data Cleaning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360000" y="1589040"/>
            <a:ext cx="8708400" cy="190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Handling Missing Values: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Missing values are a common issue in datasets. Pandas provides methods to handle missing values effectively.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2023-08-09T13:51:00Z</dcterms:created>
  <dc:creator/>
  <dc:description/>
  <dc:language>en-NG</dc:language>
  <cp:lastModifiedBy/>
  <dcterms:modified xsi:type="dcterms:W3CDTF">2023-08-21T18:17:58Z</dcterms:modified>
  <cp:revision>189</cp:revision>
  <dc:subject/>
  <dc:title>Pencil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