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004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004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920" cy="34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86004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86004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920" cy="34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600" cy="14317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892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000" cy="10274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080" cy="3070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/>
          <p:nvPr/>
        </p:nvSpPr>
        <p:spPr>
          <a:xfrm>
            <a:off x="504000" y="2147040"/>
            <a:ext cx="789840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Introduction to NumPy Array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08360" y="4657320"/>
            <a:ext cx="2590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28/08/23</a:t>
            </a:r>
            <a:endParaRPr b="0" lang="en-NG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489480" y="4056840"/>
            <a:ext cx="3915360" cy="188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NumPy Arrays 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4" name="TextShape 2"/>
          <p:cNvSpPr/>
          <p:nvPr/>
        </p:nvSpPr>
        <p:spPr>
          <a:xfrm>
            <a:off x="504000" y="1769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 = np.array([1, 2, 3, 4, 5])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Len()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Concatenation: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concat_arr = np.concatenate([arr, sub_arr])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5" name="TextShape 3"/>
          <p:cNvSpPr/>
          <p:nvPr/>
        </p:nvSpPr>
        <p:spPr>
          <a:xfrm>
            <a:off x="5152680" y="1769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astype()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Sort():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sorted_arr = np.sort(arr)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6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NumPy Arrays 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7" name="TextShape 7"/>
          <p:cNvSpPr/>
          <p:nvPr/>
        </p:nvSpPr>
        <p:spPr>
          <a:xfrm>
            <a:off x="180000" y="1080000"/>
            <a:ext cx="4859280" cy="59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Assigning Values in NumPy: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arr[0] = 10  # Assigns 10 to the first element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Reshaping Ndarrays: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reshaped_arr = arr.reshape(2, 2)  # Converts to a 2x2 array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Removing Values from Ndarrays: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new_arr = np.delete(arr, [1, 3])  # Removes elements at indices 1 and 3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8" name="TextShape 8"/>
          <p:cNvSpPr/>
          <p:nvPr/>
        </p:nvSpPr>
        <p:spPr>
          <a:xfrm>
            <a:off x="4792680" y="1049040"/>
            <a:ext cx="4890600" cy="61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Shuffling and Casting Ndarrays: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np.random.shuffle(arr)  # Shuffles array randomly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float_arr = arr.astype(float)  # Converts to float data type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Searching through Ndarrays: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 = np.where(arr == 6)  # Finds indices where value is 6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9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Saving and Loading NumPy Objects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0" name="TextShape 10"/>
          <p:cNvSpPr/>
          <p:nvPr/>
        </p:nvSpPr>
        <p:spPr>
          <a:xfrm>
            <a:off x="504000" y="1373040"/>
            <a:ext cx="885528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Saving and Reloading as Binary File: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np.save('my_array.npy', arr)  # Save array as binary file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loaded_arr = np.load('my_array.npy')  # Load array from file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Saving and Loading as Files (.CSV, .text):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np.savetxt('my_array.csv', arr, delimiter=',')  # Save as CSV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loaded_csv = np.loadtxt('my_array.csv', delimiter=',')  # Load CSV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Conclusion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2" name="TextShape 12"/>
          <p:cNvSpPr/>
          <p:nvPr/>
        </p:nvSpPr>
        <p:spPr>
          <a:xfrm>
            <a:off x="504000" y="1265040"/>
            <a:ext cx="903528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 is a powerful library for numerical operations and data analysis in Python.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Ndarrays are the building blocks for efficient data manipulation.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 offers a wide range of functions for array creation, manipulation, and analysis.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Efficiently save and load NumPy objects for data persistence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5"/>
          <p:cNvSpPr/>
          <p:nvPr/>
        </p:nvSpPr>
        <p:spPr>
          <a:xfrm>
            <a:off x="504000" y="517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TextShape 2"/>
          <p:cNvSpPr/>
          <p:nvPr/>
        </p:nvSpPr>
        <p:spPr>
          <a:xfrm>
            <a:off x="504000" y="1337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Numerical Tool: Maths, Stats, Linear Algebra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Ndimentional Computations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Speed</a:t>
            </a:r>
            <a:endParaRPr b="0" lang="en-NG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Indexing</a:t>
            </a:r>
            <a:endParaRPr b="0" lang="en-NG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Vectorization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</a:pPr>
            <a:endParaRPr b="0" lang="en-NG" sz="2800" spc="-1" strike="noStrike">
              <a:latin typeface="Arial"/>
            </a:endParaRPr>
          </a:p>
        </p:txBody>
      </p:sp>
      <p:sp>
        <p:nvSpPr>
          <p:cNvPr id="86" name="TextShape 3"/>
          <p:cNvSpPr/>
          <p:nvPr/>
        </p:nvSpPr>
        <p:spPr>
          <a:xfrm>
            <a:off x="5152680" y="1337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Adaptability: Hardware, Software, GPU, CPU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Ease of Use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4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8" name="TextShape 13"/>
          <p:cNvSpPr/>
          <p:nvPr/>
        </p:nvSpPr>
        <p:spPr>
          <a:xfrm>
            <a:off x="180000" y="941040"/>
            <a:ext cx="9611280" cy="60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Ndarrays: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Multi-dimensional arrays, the fundamental data structure in NumPy. essential for numerical operations.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Properties of Arrays: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have attributes like shape (dimensions), size (number of elements), and data type.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Arrays vs Lists: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Arrays offer better performance due to optimized memory usage and vectorized operations.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 Data Type Support: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Supports various data types (integers, floats, etc.) for precision and memory optimization.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 Functions for Data Analysis: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Various functions for mathematical and statistical operations.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Importing NumPy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0" name="TextShape 2"/>
          <p:cNvSpPr/>
          <p:nvPr/>
        </p:nvSpPr>
        <p:spPr>
          <a:xfrm>
            <a:off x="504000" y="2381040"/>
            <a:ext cx="4425840" cy="24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numpy as np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Creating a NumPy Array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2" name="TextShape 2"/>
          <p:cNvSpPr/>
          <p:nvPr/>
        </p:nvSpPr>
        <p:spPr>
          <a:xfrm>
            <a:off x="504000" y="1769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 a Python list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data_list = [1, 2, 3, 4, 5]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numpy_array = np.array(data_list)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 a tuple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data_tuple = (10, 20, 30)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numpy_array = np.array(data_tuple)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3" name="TextShape 3"/>
          <p:cNvSpPr/>
          <p:nvPr/>
        </p:nvSpPr>
        <p:spPr>
          <a:xfrm>
            <a:off x="5152680" y="1769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Multi-dimensional array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data_2d = [[1, 2, 3], [4, 5, 6], [7, 8, 9]]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numpy_array_2d = np.array(data_2d)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Creating a NumPy Array 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5" name="TextShape 2"/>
          <p:cNvSpPr/>
          <p:nvPr/>
        </p:nvSpPr>
        <p:spPr>
          <a:xfrm>
            <a:off x="504000" y="1769040"/>
            <a:ext cx="827892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arrange: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np.arrange(4)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1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intervals:</a:t>
            </a:r>
            <a:endParaRPr b="0" lang="en-NG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np.arrange(2, 9, 2) # 2 is 1</a:t>
            </a:r>
            <a:r>
              <a:rPr b="0" lang="en-NG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 number, 9 is last, 2 is step size.</a:t>
            </a:r>
            <a:endParaRPr b="0" lang="en-NG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numpy_array = np.array(data_list)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Indexing and Slicing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7" name="TextShape 2"/>
          <p:cNvSpPr/>
          <p:nvPr/>
        </p:nvSpPr>
        <p:spPr>
          <a:xfrm>
            <a:off x="504000" y="1769040"/>
            <a:ext cx="9215280" cy="52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 = np.array([10, 20, 30, 40, 50])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Accessing elements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print(arr[0])   # Output: 10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print(arr[-1])  # Output: 50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Slicing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print(arr[1:4])  # Output: [20, 30, 40]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NumPy Arrays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9" name="TextShape 2"/>
          <p:cNvSpPr/>
          <p:nvPr/>
        </p:nvSpPr>
        <p:spPr>
          <a:xfrm>
            <a:off x="180000" y="1080000"/>
            <a:ext cx="9359280" cy="57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arr1 = np.array([1, 2, 3])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arr2 = np.array([4, 5, 6])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Addition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result_add = arr1 + arr2  # Output: [5, 7, 9]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Multiplication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result_mul = arr1 * 2  # Output: [2, 4, 6]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Element-wise operations with built-in functions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result_sqrt = np.sqrt(arr1)  # Output: [1.0, 1.41421356, 1.73205081]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/>
          <p:nvPr/>
        </p:nvSpPr>
        <p:spPr>
          <a:xfrm>
            <a:off x="504000" y="445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NumPy Arrays 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TextShape 2"/>
          <p:cNvSpPr/>
          <p:nvPr/>
        </p:nvSpPr>
        <p:spPr>
          <a:xfrm>
            <a:off x="504000" y="1769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 = np.array([1, 2, 3, 4, 5])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result_sum = np.sum(arr)  # Output: 15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2" name="TextShape 3"/>
          <p:cNvSpPr/>
          <p:nvPr/>
        </p:nvSpPr>
        <p:spPr>
          <a:xfrm>
            <a:off x="5152680" y="1769040"/>
            <a:ext cx="442584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Mean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result_mean = np.mean(arr)  # Output: 3.0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result_max = np.max(arr)  # Output: 5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2023-08-03T09:00:36Z</dcterms:created>
  <dc:creator/>
  <dc:description/>
  <dc:language>en-NG</dc:language>
  <cp:lastModifiedBy/>
  <dcterms:modified xsi:type="dcterms:W3CDTF">2023-08-30T16:30:14Z</dcterms:modified>
  <cp:revision>94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