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91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Introduction to ETLs and ELTs</a:t>
            </a:r>
            <a:endParaRPr b="0" lang="en-NG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66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Conclusion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ETL and ELT are fundamental processes in data analysis, enabling data integration, transformation, and storage.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Choosing between ETL and ELT depends on factors like data volume, structure, and analytical requirements.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Various tools, including Python libraries, Apache Airflow, Apache Kafka, and Talend, simplify ETL/ELT pipeline development.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733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450000"/>
            <a:ext cx="820764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Understanding ETL and ELT Concepts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4000" y="1769040"/>
            <a:ext cx="9143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ETL: </a:t>
            </a:r>
            <a:r>
              <a:rPr b="0" lang="en-NG" sz="3200" spc="-1" strike="noStrike">
                <a:latin typeface="Arial"/>
              </a:rPr>
              <a:t>ETL stands for Extract, Transform, Load. It's a data integration process that involves extracting data from various sources, transforming it into a suitable format, and then loading it into a data warehouse or another storage destination.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ELT: </a:t>
            </a:r>
            <a:r>
              <a:rPr b="0" lang="en-NG" sz="3200" spc="-1" strike="noStrike">
                <a:latin typeface="Arial"/>
              </a:rPr>
              <a:t>ELT, or Extract, Load, Transform, flips the ETL process. Data is first extracted and loaded into storage, and transformations are applied later as needed.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733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Role of ETL/ELT in Data Analysis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24000" y="1769040"/>
            <a:ext cx="9143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Data Integration:</a:t>
            </a:r>
            <a:r>
              <a:rPr b="0" lang="en-NG" sz="3200" spc="-1" strike="noStrike">
                <a:latin typeface="Arial"/>
              </a:rPr>
              <a:t> ETL and ELT are essential for integrating data from diverse sources into a unified format for analysis.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Data Quality: </a:t>
            </a:r>
            <a:r>
              <a:rPr b="0" lang="en-NG" sz="3200" spc="-1" strike="noStrike">
                <a:latin typeface="Arial"/>
              </a:rPr>
              <a:t>They help ensure data quality by cleansing, filtering, and structuring data appropriately.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Support for Analytics: </a:t>
            </a:r>
            <a:r>
              <a:rPr b="0" lang="en-NG" sz="3200" spc="-1" strike="noStrike">
                <a:latin typeface="Arial"/>
              </a:rPr>
              <a:t>ETL/ELT pipelines enable data analysts and data scientists to access clean, structured data for analysis and reporting.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89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ETL vs. ELT: Pros and Cons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24000" y="1517040"/>
            <a:ext cx="9143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ETL Pros: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Suitable for transforming data before storage.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Reduces the load on the target system.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Well-suited for structured data sources.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ETL Cons</a:t>
            </a:r>
            <a:r>
              <a:rPr b="0" lang="en-NG" sz="3200" spc="-1" strike="noStrike">
                <a:latin typeface="Arial"/>
              </a:rPr>
              <a:t>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May introduce delays in data availability.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More resource-intensive during extraction and transformation.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697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ETL vs. ELT: Pros and Cons(contd)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24000" y="1769040"/>
            <a:ext cx="9143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ELT Pros: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Faster data availability.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Ideal for unstructured or semi-structured data.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Utilizes the power of modern data warehouses.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ELT Cons: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Initial loading might be resource-intensive.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May require specialized tools for complex transformations.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162000"/>
            <a:ext cx="820764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Implementing a Simple Python ELT Pipeline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Python ELT:</a:t>
            </a:r>
            <a:r>
              <a:rPr b="0" lang="en-NG" sz="3200" spc="-1" strike="noStrike">
                <a:latin typeface="Arial"/>
              </a:rPr>
              <a:t> Python can also be used for ELT pipelines. Data is first loaded into a data store (e.g., a data warehouse), and transformations are applied later using Python.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15268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66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Overview of Apache Airflow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Apache Airflow: </a:t>
            </a:r>
            <a:r>
              <a:rPr b="0" lang="en-NG" sz="3200" spc="-1" strike="noStrike">
                <a:latin typeface="Arial"/>
              </a:rPr>
              <a:t>Apache Airflow is an open-source platform for orchestrating complex data workflows. It's widely used for scheduling, monitoring, and managing ETL/ELT pipelines.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Features: </a:t>
            </a:r>
            <a:r>
              <a:rPr b="0" lang="en-NG" sz="3200" spc="-1" strike="noStrike">
                <a:latin typeface="Arial"/>
              </a:rPr>
              <a:t>Airflow provides features like task scheduling, workflow DAGs (Directed Acyclic Graphs), and extensibility through custom operators.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66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Overview of Apache Kafka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Apache Kafka: </a:t>
            </a:r>
            <a:r>
              <a:rPr b="0" lang="en-NG" sz="3200" spc="-1" strike="noStrike">
                <a:latin typeface="Arial"/>
              </a:rPr>
              <a:t>Apache Kafka is a distributed streaming platform used for building real-time data pipelines and streaming applications.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Use Cases: </a:t>
            </a:r>
            <a:r>
              <a:rPr b="0" lang="en-NG" sz="3200" spc="-1" strike="noStrike">
                <a:latin typeface="Arial"/>
              </a:rPr>
              <a:t>Kafka is often used in ETL/ELT for data ingestion, stream processing, and connecting various data sources and sinks.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66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Overview of Talend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Talend: </a:t>
            </a:r>
            <a:r>
              <a:rPr b="0" lang="en-NG" sz="3200" spc="-1" strike="noStrike">
                <a:latin typeface="Arial"/>
              </a:rPr>
              <a:t>Talend is a popular data integration and transformation platform. It offers a range of tools for ETL and ELT, making it easier to design, deploy, and manage data pipelines.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Features: </a:t>
            </a:r>
            <a:r>
              <a:rPr b="0" lang="en-NG" sz="3200" spc="-1" strike="noStrike">
                <a:latin typeface="Arial"/>
              </a:rPr>
              <a:t>Talend provides data quality, data integration, and data governance capabilities along with a user-friendly graphical interface.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2023-09-15T12:23:42Z</dcterms:created>
  <dc:creator/>
  <dc:description/>
  <dc:language>en-NG</dc:language>
  <cp:lastModifiedBy/>
  <dcterms:modified xsi:type="dcterms:W3CDTF">2023-09-15T12:35:17Z</dcterms:modified>
  <cp:revision>21</cp:revision>
  <dc:subject/>
  <dc:title>Pencil</dc:title>
</cp:coreProperties>
</file>