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00088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9776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00088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49776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640" cy="34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00088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49776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200088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49776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640" cy="34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6320" cy="14324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9640" cy="12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5720" cy="10281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9800" cy="3078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47040"/>
            <a:ext cx="78991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</a:rPr>
              <a:t>Introduction to PandasAI</a:t>
            </a:r>
            <a:endParaRPr b="0" lang="en-NG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84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Thank you!</a:t>
            </a:r>
            <a:endParaRPr b="0" lang="en-NG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What is PandasAI?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8999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PandasAI:</a:t>
            </a:r>
            <a:r>
              <a:rPr b="0" lang="en-NG" sz="3200" spc="-1" strike="noStrike">
                <a:latin typeface="Arial"/>
              </a:rPr>
              <a:t> PandasAI is an advanced data manipulation and analysis library powered by AI and natural language processing. It's designed to simplify data tasks and generate insights through conversational queries.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Purpose: </a:t>
            </a:r>
            <a:r>
              <a:rPr b="0" lang="en-NG" sz="3200" spc="-1" strike="noStrike">
                <a:latin typeface="Arial"/>
              </a:rPr>
              <a:t>PandasAI can assist data analysts and scientists by understanding and responding to natural language queries for data analysis.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522000"/>
            <a:ext cx="8207640" cy="10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 </a:t>
            </a: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Introduction to Generative Artificial Intelligence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8999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Generative AI: </a:t>
            </a:r>
            <a:r>
              <a:rPr b="0" lang="en-NG" sz="3200" spc="-1" strike="noStrike">
                <a:latin typeface="Arial"/>
              </a:rPr>
              <a:t>Generative Artificial Intelligence refers to AI systems that can generate human-like content, such as text, images, or in this case, data analysis commands.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Role in PandasAI: </a:t>
            </a:r>
            <a:r>
              <a:rPr b="0" lang="en-NG" sz="3200" spc="-1" strike="noStrike">
                <a:latin typeface="Arial"/>
              </a:rPr>
              <a:t>Generative AI is at the core of PandasAI, enabling it to interpret and execute data manipulation requests in plain language.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66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Installing PandasAI to Notebook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8999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Installation: </a:t>
            </a:r>
            <a:r>
              <a:rPr b="0" lang="en-NG" sz="3200" spc="-1" strike="noStrike">
                <a:latin typeface="Arial"/>
              </a:rPr>
              <a:t>To use PandasAI in Jupyter Notebook, you need to install the PandasAI library and any necessary dependencies.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Example: !pip install pandas-ai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66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Creating an OpenAI API Key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8999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API Key: </a:t>
            </a:r>
            <a:r>
              <a:rPr b="0" lang="en-NG" sz="3200" spc="-1" strike="noStrike">
                <a:latin typeface="Arial"/>
              </a:rPr>
              <a:t>To interact with PandasAI, you'll need an API key from OpenAI. This key authorizes access to their AI-powered services.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Process: </a:t>
            </a:r>
            <a:r>
              <a:rPr b="0" lang="en-NG" sz="3200" spc="-1" strike="noStrike">
                <a:latin typeface="Arial"/>
              </a:rPr>
              <a:t>You can obtain an API key by signing up for an OpenAI account and following their key generation instructions.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66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Conversational Query with PandasAI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8999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Querying:</a:t>
            </a:r>
            <a:r>
              <a:rPr b="0" lang="en-NG" sz="3200" spc="-1" strike="noStrike">
                <a:latin typeface="Arial"/>
              </a:rPr>
              <a:t> You can use PandasAI in a conversational manner by sending natural language queries as input.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Example Query: </a:t>
            </a:r>
            <a:r>
              <a:rPr b="0" lang="en-NG" sz="3200" spc="-1" strike="noStrike">
                <a:latin typeface="Arial"/>
              </a:rPr>
              <a:t>"Show me a line chart of sales by month."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805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Plotting Graphs with PandasAI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8999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Visualization: </a:t>
            </a:r>
            <a:r>
              <a:rPr b="0" lang="en-NG" sz="3200" spc="-1" strike="noStrike">
                <a:latin typeface="Arial"/>
              </a:rPr>
              <a:t>PandasAI can generate various types of plots, including bar charts, line charts, scatter plots, and more, based on your query.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Example Output: </a:t>
            </a:r>
            <a:r>
              <a:rPr b="0" lang="en-NG" sz="3200" spc="-1" strike="noStrike">
                <a:latin typeface="Arial"/>
              </a:rPr>
              <a:t>A line chart showing sales data over months.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805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Handling RateLimitError in PandasAI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8999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Rate Limiting: </a:t>
            </a:r>
            <a:r>
              <a:rPr b="0" lang="en-NG" sz="3200" spc="-1" strike="noStrike">
                <a:latin typeface="Arial"/>
              </a:rPr>
              <a:t>API usage may be subject to rate limits to prevent abuse. If you encounter a RateLimitError, you'll need to adjust your query frequency or request rate.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84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Conclusion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8999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PandasAI is an AI-powered data analysis library that understands and responds to natural language queries.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It simplifies data analysis tasks by enabling users to interact with data using plain language.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Installing PandasAI, obtaining an API key, and sending conversational queries are key steps in using this tool.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PandasAI can generate various types of data visualizations based on your queries.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2023-09-15T14:54:32Z</dcterms:created>
  <dc:creator/>
  <dc:description/>
  <dc:language>en-NG</dc:language>
  <cp:lastModifiedBy/>
  <dcterms:modified xsi:type="dcterms:W3CDTF">2023-10-03T11:06:54Z</dcterms:modified>
  <cp:revision>17</cp:revision>
  <dc:subject/>
  <dc:title>Pencil</dc:title>
</cp:coreProperties>
</file>