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36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414680"/>
            <a:ext cx="105336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1372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414680"/>
            <a:ext cx="51372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043640" y="4414680"/>
            <a:ext cx="51372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3876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0040" y="1769040"/>
            <a:ext cx="33876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216080" y="1769040"/>
            <a:ext cx="33876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414680"/>
            <a:ext cx="33876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0040" y="4414680"/>
            <a:ext cx="33876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216080" y="4414680"/>
            <a:ext cx="33876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1053360" cy="506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360" cy="506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13720" cy="506448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043640" y="1769040"/>
            <a:ext cx="513720" cy="506448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6920" cy="345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1372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043640" y="1769040"/>
            <a:ext cx="513720" cy="506448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414680"/>
            <a:ext cx="51372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1053360" cy="506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13720" cy="506448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043640" y="4414680"/>
            <a:ext cx="51372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1372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414680"/>
            <a:ext cx="105336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36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414680"/>
            <a:ext cx="105336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1372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414680"/>
            <a:ext cx="51372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043640" y="4414680"/>
            <a:ext cx="51372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3876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60040" y="1769040"/>
            <a:ext cx="33876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216080" y="1769040"/>
            <a:ext cx="33876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414680"/>
            <a:ext cx="33876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860040" y="4414680"/>
            <a:ext cx="33876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1216080" y="4414680"/>
            <a:ext cx="33876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360" cy="506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13720" cy="506448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043640" y="1769040"/>
            <a:ext cx="513720" cy="506448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6920" cy="345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1372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043640" y="1769040"/>
            <a:ext cx="513720" cy="506448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414680"/>
            <a:ext cx="51372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13720" cy="506448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43640" y="4414680"/>
            <a:ext cx="51372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1372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414680"/>
            <a:ext cx="105336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5600" cy="14317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8920" cy="12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5000" cy="10274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9080" cy="3070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360" cy="5064480"/>
          </a:xfrm>
          <a:prstGeom prst="rect">
            <a:avLst/>
          </a:prstGeom>
        </p:spPr>
        <p:txBody>
          <a:bodyPr lIns="0" rIns="0" tIns="0" bIns="0">
            <a:normAutofit fontScale="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360" cy="5064480"/>
          </a:xfrm>
          <a:prstGeom prst="rect">
            <a:avLst/>
          </a:prstGeom>
        </p:spPr>
        <p:txBody>
          <a:bodyPr lIns="0" rIns="0" tIns="0" bIns="0">
            <a:normAutofit fontScale="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147040"/>
            <a:ext cx="78984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  <a:ea typeface="DejaVu Sans"/>
              </a:rPr>
              <a:t>Python Functions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008360" y="4536000"/>
            <a:ext cx="18316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Presented by:</a:t>
            </a:r>
            <a:endParaRPr b="0" lang="en-N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Inuwa Mobarak</a:t>
            </a:r>
            <a:endParaRPr b="0" lang="en-N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02/08/23</a:t>
            </a:r>
            <a:endParaRPr b="0" lang="en-N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162000"/>
            <a:ext cx="8206920" cy="102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920" algn="ctr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Lambda Functions (Anonymous Functions)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16000" y="1728000"/>
            <a:ext cx="4425840" cy="17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Functions without a name. Often used for short tasks.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380400" y="3096000"/>
            <a:ext cx="6122520" cy="283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multiply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= lambda x, y: x * y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(multiply(3, 4))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Output: 12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Notable Built-in Functions in Python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769040"/>
            <a:ext cx="4425840" cy="50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print():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Display output to the console.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len():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Returns the length of a sequence (string, list, tuple, etc.).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Input():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Reads user input from the console.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5152680" y="1769040"/>
            <a:ext cx="4425840" cy="50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Examples: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("Hello, Python!")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my_list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= [1, 2, 3, 4, 5]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len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(my_list))   # Output: 5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name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("Enter your name: ")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print("Hello, " + name + "!")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Notable Built-in Functions in Python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60000" y="1800000"/>
            <a:ext cx="4425840" cy="17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5000"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Range():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Generates a sequence of numbers.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Type():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Returns the type of an object.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max() and min():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Returns the maximum and minimum value from a sequence.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Sum():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Returns the sum of elements in a sequence.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392000" y="1368000"/>
            <a:ext cx="5470920" cy="50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Examples: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numbers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= list(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range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(1, 6))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(numbers)   # Output: [1, 2, 3, 4, 5]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my_variable = 42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type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(my_variable))   # Output: &lt;class 'int'&gt;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numbers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= [10, 5, 20, 30, 15]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(numbers))   # Output: 30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(numbers))   # Output: 5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numbers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= [1, 2, 3, 4, 5]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sum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(numbers))   # Output: 15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76000" y="1198800"/>
            <a:ext cx="820692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Thank you!</a:t>
            </a:r>
            <a:endParaRPr b="0" lang="en-NG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Introduction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2160000"/>
            <a:ext cx="921492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Functions in Python are blocks of 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reusable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code that can be 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called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to perform specific tasks. 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They allow you to;</a:t>
            </a:r>
            <a:endParaRPr b="0" lang="en-NG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organize your code</a:t>
            </a:r>
            <a:endParaRPr b="0" lang="en-NG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make it more modular</a:t>
            </a:r>
            <a:endParaRPr b="0" lang="en-NG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 avoid redundant code.</a:t>
            </a:r>
            <a:endParaRPr b="0" lang="en-NG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Defining a Function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3168000"/>
            <a:ext cx="5614920" cy="19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greet(name):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(f"Hello, {name}!")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360000" y="1312560"/>
            <a:ext cx="8927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Functions are defined using the "</a:t>
            </a:r>
            <a:r>
              <a:rPr b="0" i="1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def</a:t>
            </a: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" keyword followed by the function name and parentheses containing optional parameters.</a:t>
            </a:r>
            <a:endParaRPr b="0" lang="en-NG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Using a Function (Function Call)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592000"/>
            <a:ext cx="4425840" cy="15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greet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("Alice")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Output: Hello, Alice!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0960"/>
            <a:ext cx="820692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920" algn="ctr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Function Parameters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68000"/>
            <a:ext cx="9070920" cy="56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i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Two Types: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Required Parameters: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Parameters that 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must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be provided during function call.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add(a, b):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a + b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result = add(3, 5)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(result)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Output: 8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920" algn="ctr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Function Parameters (cont)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60000" y="1440000"/>
            <a:ext cx="9430920" cy="50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Default Parameters: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Parameters with default values. If not provided during the function call, the default values are used.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power(base, exponent=2):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base ** exponent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print(power(3))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Output: 9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print(power(3, 3))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Output: 27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920" algn="ctr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Return Statement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81080" y="1656000"/>
            <a:ext cx="4425840" cy="19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Functions can return values using the "</a:t>
            </a: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" statement.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680000" y="1728000"/>
            <a:ext cx="4425840" cy="50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square(x):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x ** 2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result = square(5)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(result)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Output: 25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920" algn="ctr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Scope of Variables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53080" y="1800000"/>
            <a:ext cx="4425840" cy="50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Variables defined inside a function are local to the function and 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cannot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 accessed outside it. Variables defined outside the function are global.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429080" y="1702440"/>
            <a:ext cx="5361840" cy="50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4000"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global_var = 10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func():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local_var = 5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(global_var)   # Output: 10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(local_var)    # Output: 5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func()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(global_var)       # Output: 10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print(local_var)      # This will raise an error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920" algn="ctr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Recursive Functions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81080" y="1728000"/>
            <a:ext cx="4425840" cy="13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Functions that call themselves.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4320000" y="1769040"/>
            <a:ext cx="5614920" cy="50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6000"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factorial(n):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n == 0: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1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else: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n * factorial(n -1)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(factorial(5))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Output: 120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2023-08-01T16:52:29Z</dcterms:created>
  <dc:creator/>
  <dc:description/>
  <dc:language>en-NG</dc:language>
  <cp:lastModifiedBy/>
  <dcterms:modified xsi:type="dcterms:W3CDTF">2023-08-04T14:48:15Z</dcterms:modified>
  <cp:revision>127</cp:revision>
  <dc:subject/>
  <dc:title>Pencil</dc:title>
</cp:coreProperties>
</file>