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200" cy="74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49840" cy="24152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413960"/>
            <a:ext cx="249840" cy="24152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200" cy="74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21680" cy="24152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32160" y="1769040"/>
            <a:ext cx="121680" cy="24152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413960"/>
            <a:ext cx="121680" cy="24152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32160" y="4413960"/>
            <a:ext cx="121680" cy="24152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200" cy="74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0280" cy="24152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88600" y="1769040"/>
            <a:ext cx="80280" cy="24152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73200" y="1769040"/>
            <a:ext cx="80280" cy="24152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413960"/>
            <a:ext cx="80280" cy="24152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588600" y="4413960"/>
            <a:ext cx="80280" cy="24152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73200" y="4413960"/>
            <a:ext cx="80280" cy="24152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200" cy="74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338480"/>
            <a:ext cx="249840" cy="592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200" cy="74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49840" cy="506376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200" cy="74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21680" cy="506376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32160" y="1769040"/>
            <a:ext cx="121680" cy="506376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200" cy="74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6200" cy="344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200" cy="74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21680" cy="24152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32160" y="1769040"/>
            <a:ext cx="121680" cy="506376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413960"/>
            <a:ext cx="121680" cy="24152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200" cy="74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38480"/>
            <a:ext cx="249840" cy="592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200" cy="74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21680" cy="506376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32160" y="1769040"/>
            <a:ext cx="121680" cy="24152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32160" y="4413960"/>
            <a:ext cx="121680" cy="24152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200" cy="74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21680" cy="24152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32160" y="1769040"/>
            <a:ext cx="121680" cy="24152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413960"/>
            <a:ext cx="249840" cy="24152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200" cy="74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49840" cy="24152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413960"/>
            <a:ext cx="249840" cy="24152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200" cy="74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21680" cy="24152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32160" y="1769040"/>
            <a:ext cx="121680" cy="24152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413960"/>
            <a:ext cx="121680" cy="24152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32160" y="4413960"/>
            <a:ext cx="121680" cy="24152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200" cy="74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0280" cy="24152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88600" y="1769040"/>
            <a:ext cx="80280" cy="24152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73200" y="1769040"/>
            <a:ext cx="80280" cy="24152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413960"/>
            <a:ext cx="80280" cy="24152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588600" y="4413960"/>
            <a:ext cx="80280" cy="24152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73200" y="4413960"/>
            <a:ext cx="80280" cy="24152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200" cy="74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49840" cy="506376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200" cy="74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21680" cy="506376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32160" y="1769040"/>
            <a:ext cx="121680" cy="506376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200" cy="74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6200" cy="344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200" cy="74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21680" cy="24152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32160" y="1769040"/>
            <a:ext cx="121680" cy="506376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413960"/>
            <a:ext cx="121680" cy="24152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200" cy="74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21680" cy="506376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32160" y="1769040"/>
            <a:ext cx="121680" cy="24152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32160" y="4413960"/>
            <a:ext cx="121680" cy="24152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200" cy="74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21680" cy="24152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32160" y="1769040"/>
            <a:ext cx="121680" cy="24152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413960"/>
            <a:ext cx="249840" cy="241524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488160" y="2242800"/>
            <a:ext cx="9074880" cy="14310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200" cy="74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NG" sz="1800" spc="-1" strike="noStrike">
                <a:latin typeface="Arial"/>
              </a:rPr>
              <a:t>Click to edit the title text format</a:t>
            </a:r>
            <a:endParaRPr b="0" lang="en-NG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Click to edit the outline text format</a:t>
            </a:r>
            <a:endParaRPr b="0" lang="en-N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800" spc="-1" strike="noStrike">
                <a:latin typeface="Arial"/>
              </a:rPr>
              <a:t>Second Outline Level</a:t>
            </a:r>
            <a:endParaRPr b="0" lang="en-N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400" spc="-1" strike="noStrike">
                <a:latin typeface="Arial"/>
              </a:rPr>
              <a:t>Third Outline Level</a:t>
            </a:r>
            <a:endParaRPr b="0" lang="en-N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000" spc="-1" strike="noStrike">
                <a:latin typeface="Arial"/>
              </a:rPr>
              <a:t>Fourth Outline Level</a:t>
            </a:r>
            <a:endParaRPr b="0" lang="en-N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Fifth Outline Level</a:t>
            </a:r>
            <a:endParaRPr b="0" lang="en-N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Sixth Outline Level</a:t>
            </a:r>
            <a:endParaRPr b="0" lang="en-N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Seventh Outline Level</a:t>
            </a:r>
            <a:endParaRPr b="0" lang="en-N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-11880"/>
            <a:ext cx="10078200" cy="12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8723160" y="74880"/>
            <a:ext cx="1034280" cy="102672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135720" y="6951960"/>
            <a:ext cx="9828360" cy="30636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6200" cy="74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NG" sz="1800" spc="-1" strike="noStrike">
                <a:latin typeface="Arial"/>
              </a:rPr>
              <a:t>Click to edit the title text format</a:t>
            </a:r>
            <a:endParaRPr b="0" lang="en-NG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249840" cy="50637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Click to edit the outline text format</a:t>
            </a:r>
            <a:endParaRPr b="0" lang="en-NG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Second Outline Level</a:t>
            </a:r>
            <a:endParaRPr b="0" lang="en-NG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Third Outline Level</a:t>
            </a:r>
            <a:endParaRPr b="0" lang="en-NG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Fourth Outline Level</a:t>
            </a:r>
            <a:endParaRPr b="0" lang="en-NG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Fifth Outline Level</a:t>
            </a:r>
            <a:endParaRPr b="0" lang="en-NG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Sixth Outline Level</a:t>
            </a:r>
            <a:endParaRPr b="0" lang="en-NG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Seventh Outline Level</a:t>
            </a:r>
            <a:endParaRPr b="0" lang="en-NG" sz="18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767160" y="1769040"/>
            <a:ext cx="249840" cy="50637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Click to edit the outline text format</a:t>
            </a:r>
            <a:endParaRPr b="0" lang="en-NG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Second Outline Level</a:t>
            </a:r>
            <a:endParaRPr b="0" lang="en-NG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Third Outline Level</a:t>
            </a:r>
            <a:endParaRPr b="0" lang="en-NG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Fourth Outline Level</a:t>
            </a:r>
            <a:endParaRPr b="0" lang="en-NG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Fifth Outline Level</a:t>
            </a:r>
            <a:endParaRPr b="0" lang="en-NG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Sixth Outline Level</a:t>
            </a:r>
            <a:endParaRPr b="0" lang="en-NG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Seventh Outline Level</a:t>
            </a:r>
            <a:endParaRPr b="0" lang="en-NG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2147040"/>
            <a:ext cx="789768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4400" spc="-1" strike="noStrike">
                <a:solidFill>
                  <a:srgbClr val="ff6600"/>
                </a:solidFill>
                <a:highlight>
                  <a:srgbClr val="ffffff"/>
                </a:highlight>
                <a:latin typeface="Arial"/>
                <a:ea typeface="DejaVu Sans"/>
              </a:rPr>
              <a:t>Python Iteration</a:t>
            </a:r>
            <a:endParaRPr b="0" lang="en-NG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008360" y="4536000"/>
            <a:ext cx="1830600" cy="8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NG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Presented by:</a:t>
            </a:r>
            <a:endParaRPr b="0" lang="en-NG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NG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Inuwa Mobarak</a:t>
            </a:r>
            <a:endParaRPr b="0" lang="en-NG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NG" sz="1800" spc="-1" strike="noStrike">
                <a:solidFill>
                  <a:srgbClr val="000000"/>
                </a:solidFill>
                <a:latin typeface="Arial"/>
                <a:ea typeface="DejaVu Sans"/>
              </a:rPr>
              <a:t>07/08/23</a:t>
            </a:r>
            <a:endParaRPr b="0" lang="en-NG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8206200" cy="7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Introduction to Iteration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1769040"/>
            <a:ext cx="9070200" cy="50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Iteration is the process of repeating a set of instructions.</a:t>
            </a:r>
            <a:endParaRPr b="0" lang="en-NG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Python provides powerful tools for looping and iterating over data.</a:t>
            </a:r>
            <a:endParaRPr b="0" lang="en-NG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Common scenarios: processing lists, strings, dictionaries, etc.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8206200" cy="7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For Loops</a:t>
            </a: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	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769040"/>
            <a:ext cx="4425120" cy="50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Iterate over a sequence (list, tuple, string) or other iterable.</a:t>
            </a:r>
            <a:endParaRPr b="0" lang="en-NG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Provides a concise way to perform repetitive tasks.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4464000" y="1769040"/>
            <a:ext cx="5113800" cy="50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Creating a For Loop</a:t>
            </a:r>
            <a:endParaRPr b="0" lang="en-NG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numbers = [1, 2, 3, 4, 5]</a:t>
            </a:r>
            <a:endParaRPr b="0" lang="en-NG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for number in numbers:</a:t>
            </a:r>
            <a:endParaRPr b="0" lang="en-NG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print(number)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Iterating over a range</a:t>
            </a:r>
            <a:endParaRPr b="0" lang="en-NG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for num in range(1, 5):</a:t>
            </a:r>
            <a:endParaRPr b="0" lang="en-NG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print(num)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301320"/>
            <a:ext cx="8206200" cy="7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Iteration with Dictionaries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4000" y="1769040"/>
            <a:ext cx="4425120" cy="50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Loop through keys, values, or key-value pairs in a dictionary.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4464000" y="1769040"/>
            <a:ext cx="5113800" cy="50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Iterating through keys</a:t>
            </a:r>
            <a:endParaRPr b="0" lang="en-NG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person = {'name': 'Alice', 'age': 30}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for key in person:</a:t>
            </a:r>
            <a:endParaRPr b="0" lang="en-NG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print(key, person[key])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301320"/>
            <a:ext cx="8206200" cy="7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While Loops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1769040"/>
            <a:ext cx="4425120" cy="50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Repeats a block of code as long as a certain condition is true.</a:t>
            </a:r>
            <a:endParaRPr b="0" lang="en-NG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Useful when the number of iterations is unknown.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5152680" y="1769040"/>
            <a:ext cx="4425120" cy="50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Using a while loop</a:t>
            </a:r>
            <a:endParaRPr b="0" lang="en-NG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num = 0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while num &lt; 5:</a:t>
            </a:r>
            <a:endParaRPr b="0" lang="en-NG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print(num)</a:t>
            </a:r>
            <a:endParaRPr b="0" lang="en-NG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num += 1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1057320"/>
            <a:ext cx="8206200" cy="7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Thank you!</a:t>
            </a:r>
            <a:endParaRPr b="0" lang="en-NG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2023-08-03T17:26:09Z</dcterms:created>
  <dc:creator/>
  <dc:description/>
  <dc:language>en-NG</dc:language>
  <cp:lastModifiedBy/>
  <dcterms:modified xsi:type="dcterms:W3CDTF">2023-08-06T14:28:56Z</dcterms:modified>
  <cp:revision>17</cp:revision>
  <dc:subject/>
  <dc:title>Pencil</dc:title>
</cp:coreProperties>
</file>