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424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2416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4396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2416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4396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586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48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6600"/>
            <a:ext cx="5868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24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360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2416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43960" y="176904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52416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43960" y="4413600"/>
            <a:ext cx="1872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548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506304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34240" y="441360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34240" y="1769040"/>
            <a:ext cx="2844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3600"/>
            <a:ext cx="58680" cy="241488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4160" cy="1430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7480" cy="12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3560" cy="1026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7640" cy="305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548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58680" cy="5063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66280" y="1769040"/>
            <a:ext cx="58680" cy="506304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696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Data Visualization with Matplotlib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83640" y="4248000"/>
            <a:ext cx="6624000" cy="158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After x, y value, we could add an optional argument for color and line type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ro’ will imply a red cycle, ‘b-’ will imply blue line, r—, bs, 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plt.plot([1, 2, 3, 4], [1, 4, 9, 16], 'ro')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plt.axis([0, 6, 0, 20])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312000" y="1085040"/>
            <a:ext cx="302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style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312000" y="1085040"/>
            <a:ext cx="302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makers.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786600" y="2165040"/>
            <a:ext cx="719784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Plt.plot(y, marker = ‘o’)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312000" y="1085040"/>
            <a:ext cx="302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labels.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786600" y="2165040"/>
            <a:ext cx="719784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Plt.ylabel(‘Array Values’)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312000" y="1085040"/>
            <a:ext cx="302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title.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786600" y="2165040"/>
            <a:ext cx="719784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np.array([3, 4, 6, 1, 7])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Plt.ylabel(‘Array Values’)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plt.title('Plot Title')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232000" y="1085040"/>
            <a:ext cx="518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legend. Explanation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86600" y="1949040"/>
            <a:ext cx="81392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x*1.5, label='Normal')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x*3.0, label='Fast')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x/3.0, label='Slow')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ax.legend();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528000" y="1046160"/>
            <a:ext cx="3597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colors.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786600" y="1949040"/>
            <a:ext cx="81392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'r')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plt.plot(x+1, 'g')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plt.plot(x+2, 'b')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708000" y="1046160"/>
            <a:ext cx="3597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Line style.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786600" y="2021040"/>
            <a:ext cx="7347240" cy="41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8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'--', x+1, '-.', x+2, ':')</a:t>
            </a: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8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8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8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36000" y="1085040"/>
            <a:ext cx="770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Adding grid (bg for better comprehension).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786600" y="2165040"/>
            <a:ext cx="8211240" cy="48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x = np.arange(1, 5)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x*1.5, x, x*3.0, x, x/3.0)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plt.grid(True)</a:t>
            </a: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State-machine Interface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323784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Pyplot uses a state-machine interface to manage figures automatically and implicitly.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Helps with multiple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925440" y="1008000"/>
            <a:ext cx="5576400" cy="59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np.linspace(0, 2, 100)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x, label='linear')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x**2, label='quadratic')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x**3, label='cubic')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plt.xlabel('x label')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plt.ylabel('y label')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plt.title("Simple Plot")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plt.legend()</a:t>
            </a: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86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8605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86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Object Oriented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58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for more complex plotting.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is different from Pyplot API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Here we consider methods of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Figures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Axes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Figures is a container for one or more Axes. Entire area for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Axes cotains smaller objects such as axis, tick marks, lines, legends, title and text boxes.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97080" y="1157040"/>
            <a:ext cx="8277480" cy="17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Matplotlib helps to create interactive and plain visualization from data.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97080" y="2592000"/>
            <a:ext cx="9464400" cy="44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Features of Matplotlib: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Standard plot option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Interactivity and animation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Customization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 handling/multiple formats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Third party functionalities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Rich documentation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Object Oriented API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48000" y="1045800"/>
            <a:ext cx="6046200" cy="61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15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Sample data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x = [1, 2, 3, 4, 5]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y = [10, 14, 8, 20, 12]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Create a figure and axes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Plot the data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ax.plot(x, y)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Add labels and title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ax.set_xlabel('X-axis')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ax.set_ylabel('Y-axis')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ax.set_title('Simple Line Plot')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# Display the plot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15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441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1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Line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92000" y="1661040"/>
            <a:ext cx="6117840" cy="52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Create figure and axes first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ax = plt.axes()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Declare a variable x5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x5 = np.linspace(0, 10, 1000)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# Plot the sinusoid function</a:t>
            </a:r>
            <a:endParaRPr b="0" lang="en-NG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000" spc="-1" strike="noStrike">
                <a:solidFill>
                  <a:srgbClr val="000000"/>
                </a:solidFill>
                <a:latin typeface="Arial"/>
                <a:ea typeface="DejaVu Sans"/>
              </a:rPr>
              <a:t>ax.plot(x5, np.sin(x5), 'b-'); </a:t>
            </a:r>
            <a:endParaRPr b="0" lang="en-NG" sz="4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024000" y="1046160"/>
            <a:ext cx="3597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line graphs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Scatter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92000" y="1661040"/>
            <a:ext cx="8565840" cy="52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x7 = np.linspace(0, 10, 30)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y7 = np.sin(x7)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plt.plot(x7, y7, 'o', color = 'black');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872000" y="1013040"/>
            <a:ext cx="6117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 display of data points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Histogram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92000" y="2165040"/>
            <a:ext cx="8565840" cy="36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data1 = np.random.randn(1000)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plt.hist(data1); 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52000" y="1049040"/>
            <a:ext cx="7989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Disply of frequencies as bars for categories.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Bar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2165040"/>
            <a:ext cx="8565840" cy="36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dadata2 = [5. , 25. , 50. , 20.]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plt.bar(range(len(data2)), data2)</a:t>
            </a: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6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 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152000" y="1049040"/>
            <a:ext cx="7989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Disply of rectangular display as vert. or hori. bars for categories.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Stacked Bar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92000" y="1769040"/>
            <a:ext cx="71258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 = [15., 30., 45., 22.]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B = [15., 25., 50., 20.]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z2 = range(4)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A, color = 'b')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B, color = 'r', bottom = A)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908000" y="1049040"/>
            <a:ext cx="5937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Drawn using bottom parameter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92000" y="2165040"/>
            <a:ext cx="71258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 = [15., 30., 45., 22.]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B = [15., 25., 50., 20.]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z2 = range(4)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A, color = 'b')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plt.bar(z2, B, color = 'r', bottom = A)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944000" y="1049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Circular representation of as sectors also called wedges.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12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481040"/>
            <a:ext cx="9071280" cy="56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labels = 'Frogs', 'Hogs', 'Dogs', 'Logs'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sizes = [15, 30, 45, 10]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Adding your colours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labels=labels,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colors=['olivedrab', 'rosybrown', 'gray', 'saddlebrown'])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Using Patterns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labels=labels, hatch=['**O', 'oO', 'O.O', '.||.'])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1944000" y="761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Styling Pie Charts using Figures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12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Pie Chart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373040"/>
            <a:ext cx="9071280" cy="56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explode = (0, 0.1, 0, 0)  # only "explode" the 2nd slice (i.e. 'Hogs')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fig, ax = plt.subplots()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ax.pie(sizes, explode=explode, labels=labels, autopct='%1.1f%%',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shadow=True, startangle=90)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944000" y="761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Styling Pie Charts with Explode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Box 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92000" y="2165040"/>
            <a:ext cx="71258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0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data3 = np.random.randn(100)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plt.boxplot(data3)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plt.show();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944000" y="1049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Compares distribution by showing median, quartile, max, and min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Basic/Simple plots: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Usually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against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in nature.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Scatter(x,y)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Plot(x,y)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Bar(x,y)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Stem(x,y)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Step(x,y)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85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9440" y="1302480"/>
            <a:ext cx="8853840" cy="58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from mpl_toolkits.mplot3d import Axes3D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Create sample data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y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x, y = np.meshgrid(x, y)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 = np.sin(np.sqrt(x**2 + y**2))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168000" y="83304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Axes3D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85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49440" y="1266480"/>
            <a:ext cx="8853840" cy="58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# Create sample data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y = np.linspace(-5, 5, 50)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x, y = np.meshgrid(x, y)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z = np.sin(np.sqrt(x**2 + y**2))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ax.scatter(x, y, z, c='r', marker='o')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Scatter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168000" y="83304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Scatter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85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49440" y="1266480"/>
            <a:ext cx="8853840" cy="58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ax.plot_surface(x, y, z, cmap='viridis')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Surface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168000" y="83304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Surface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85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Generating 3D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49440" y="1302480"/>
            <a:ext cx="8853840" cy="58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fig = plt.figure()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 = fig.add_subplot(111, projection='3d')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ax.plot_wireframe(x, y, z, color='r')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ax.set_xlabel('X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ax.set_ylabel('Y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ax.set_zlabel('Z Label')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plt.title('3D Wireframe Plot')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1056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1056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68000" y="833040"/>
            <a:ext cx="352728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Wireframe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Saving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92000" y="2165040"/>
            <a:ext cx="784620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4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# Saving the figure</a:t>
            </a: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800" spc="-1" strike="noStrike">
                <a:solidFill>
                  <a:srgbClr val="000000"/>
                </a:solidFill>
                <a:latin typeface="Arial"/>
                <a:ea typeface="DejaVu Sans"/>
              </a:rPr>
              <a:t>fig.savefig('plot1.png')</a:t>
            </a:r>
            <a:endParaRPr b="0" lang="en-NG" sz="4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944000" y="1049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a variety of formats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Reading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92000" y="1733040"/>
            <a:ext cx="7125840" cy="50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1056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1056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# Explore the contents of figure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from IPython.display import Image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5400" spc="-1" strike="noStrike">
                <a:solidFill>
                  <a:srgbClr val="000000"/>
                </a:solidFill>
                <a:latin typeface="Arial"/>
                <a:ea typeface="DejaVu Sans"/>
              </a:rPr>
              <a:t>Image('plot1.png')</a:t>
            </a:r>
            <a:endParaRPr b="0" lang="en-NG" sz="5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54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944000" y="1049040"/>
            <a:ext cx="6441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figures into environment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Statistical Plots: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Originating from statistics and quantities analysis.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list(x)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boxplots(x)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violinplot(x)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eventplot(x)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Hist2D()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hexbin(x,y,z)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pie(x)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 of Plots (contd)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plots: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show plots in multidimentional space. Likely complex.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scatterplot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surface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voxel plot/volumetric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wireframe plot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28584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 display plots by importing dependencies and following syntax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three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contexts in using matplotlib include: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Script (plt.show())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IPython shell (%matplotlib)</a:t>
            </a:r>
            <a:endParaRPr b="0" lang="en-NG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-Jupyter notebook.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What is Pyplot API?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8709840" cy="24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Pyplot 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is an API that brings MATLAB style to Matplotlib.</a:t>
            </a:r>
            <a:endParaRPr b="0" lang="en-NG" sz="4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It provides us with commands and functions.</a:t>
            </a:r>
            <a:endParaRPr b="0" lang="en-NG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import matplotlib.</a:t>
            </a:r>
            <a:r>
              <a:rPr b="1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pyplot</a:t>
            </a:r>
            <a:r>
              <a:rPr b="0" lang="en-NG" sz="4400" spc="-1" strike="noStrike">
                <a:solidFill>
                  <a:srgbClr val="000000"/>
                </a:solidFill>
                <a:latin typeface="Arial"/>
                <a:ea typeface="DejaVu Sans"/>
              </a:rPr>
              <a:t> as plt</a:t>
            </a:r>
            <a:endParaRPr b="0" lang="en-NG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Visualizing with Pyplot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highly flexible command. Takes arguments and plot against each other.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plot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([1, 2, 3, 4], [1, 4, 9, 16])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820548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Displaying Plots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36000" y="1085040"/>
            <a:ext cx="424584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Displaying basic plots.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152680" y="1769040"/>
            <a:ext cx="4424400" cy="50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>
            <a:off x="786600" y="2165040"/>
            <a:ext cx="7197840" cy="39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X = np.array([0, 6])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Y = np.array([0, 250])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Plt.plot(x, y)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Plt.show()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2023-08-02T14:13:29Z</dcterms:created>
  <dc:creator/>
  <dc:description/>
  <dc:language>en-NG</dc:language>
  <cp:lastModifiedBy/>
  <dcterms:modified xsi:type="dcterms:W3CDTF">2023-08-17T12:25:04Z</dcterms:modified>
  <cp:revision>150</cp:revision>
  <dc:subject/>
  <dc:title>Pencil</dc:title>
</cp:coreProperties>
</file>