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147040"/>
            <a:ext cx="78994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Click to edit the title text format</a:t>
            </a:r>
            <a:endParaRPr b="0" lang="en-NG" sz="4400" spc="-1" strike="noStrike">
              <a:solidFill>
                <a:srgbClr val="ff66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181040"/>
            <a:ext cx="9071640" cy="298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highlight>
                  <a:srgbClr val="ffffff"/>
                </a:highlight>
                <a:latin typeface="Arial"/>
              </a:rPr>
              <a:t>Click to edit the outline text </a:t>
            </a:r>
            <a:r>
              <a:rPr b="0" lang="en-NG" sz="3200" spc="-1" strike="noStrike">
                <a:highlight>
                  <a:srgbClr val="ffffff"/>
                </a:highlight>
                <a:latin typeface="Arial"/>
              </a:rPr>
              <a:t>format</a:t>
            </a:r>
            <a:endParaRPr b="0" lang="en-NG" sz="3200" spc="-1" strike="noStrike"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highlight>
                  <a:srgbClr val="ffffff"/>
                </a:highlight>
                <a:latin typeface="Arial"/>
              </a:rPr>
              <a:t>Second Outline Level</a:t>
            </a:r>
            <a:endParaRPr b="0" lang="en-NG" sz="2800" spc="-1" strike="noStrike"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highlight>
                  <a:srgbClr val="ffffff"/>
                </a:highlight>
                <a:latin typeface="Arial"/>
              </a:rPr>
              <a:t>Third Outline Level</a:t>
            </a:r>
            <a:endParaRPr b="0" lang="en-NG" sz="2400" spc="-1" strike="noStrike"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highlight>
                  <a:srgbClr val="ffffff"/>
                </a:highlight>
                <a:latin typeface="Arial"/>
              </a:rPr>
              <a:t>Fourth Outline Level</a:t>
            </a:r>
            <a:endParaRPr b="0" lang="en-NG" sz="2000" spc="-1" strike="noStrike"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highlight>
                  <a:srgbClr val="ffffff"/>
                </a:highlight>
                <a:latin typeface="Arial"/>
              </a:rPr>
              <a:t>Fifth Outline Level</a:t>
            </a:r>
            <a:endParaRPr b="0" lang="en-NG" sz="2000" spc="-1" strike="noStrike"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highlight>
                  <a:srgbClr val="ffffff"/>
                </a:highlight>
                <a:latin typeface="Arial"/>
              </a:rPr>
              <a:t>Sixth Outline Level</a:t>
            </a:r>
            <a:endParaRPr b="0" lang="en-NG" sz="2000" spc="-1" strike="noStrike"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highlight>
                  <a:srgbClr val="ffffff"/>
                </a:highlight>
                <a:latin typeface="Arial"/>
              </a:rPr>
              <a:t>Seventh Outline Level</a:t>
            </a:r>
            <a:endParaRPr b="0" lang="en-NG" sz="2000" spc="-1" strike="noStrike"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680" cy="1432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8000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NG" sz="36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504000" y="7323840"/>
            <a:ext cx="2348280" cy="23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NG" sz="1400" spc="-1" strike="noStrike">
                <a:latin typeface="Arial"/>
              </a:rPr>
              <a:t>&lt;date/time&gt;</a:t>
            </a:r>
            <a:endParaRPr b="0" lang="en-NG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NG" sz="1400" spc="-1" strike="noStrike">
                <a:latin typeface="Arial"/>
              </a:rPr>
              <a:t>&lt;footer&gt;</a:t>
            </a:r>
            <a:endParaRPr b="0" lang="en-NG" sz="1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65817B6-C5A4-4B38-A50C-021E12E3FB77}" type="slidenum">
              <a:rPr b="0" lang="en-NG" sz="1400" spc="-1" strike="noStrike">
                <a:latin typeface="Arial"/>
              </a:rPr>
              <a:t>&lt;number&gt;</a:t>
            </a:fld>
            <a:endParaRPr b="0" lang="en-NG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6080" cy="1028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30160" cy="30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147040"/>
            <a:ext cx="78994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Python Operators</a:t>
            </a:r>
            <a:endParaRPr b="1" lang="en-NG" sz="4400" spc="-1" strike="noStrike">
              <a:solidFill>
                <a:srgbClr val="ff66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008000" y="4536000"/>
            <a:ext cx="1832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NG" sz="1800" spc="-1" strike="noStrike">
                <a:latin typeface="Arial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r>
              <a:rPr b="1" lang="en-NG" sz="1800" spc="-1" strike="noStrike">
                <a:latin typeface="Arial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r>
              <a:rPr b="0" i="1" lang="en-NG" sz="1800" spc="-1" strike="noStrike">
                <a:latin typeface="Arial"/>
              </a:rPr>
              <a:t>02/08/23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Arithmetic Operators</a:t>
            </a:r>
            <a:endParaRPr b="1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69080" y="2304000"/>
            <a:ext cx="4570920" cy="45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Addition (+)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Subtraction (-)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Multiplication (*)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Division (/)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Modulus (%)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Exponentiation (**)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Floor Division (//)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4608000" y="1841040"/>
            <a:ext cx="497160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 = 10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b = 3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+ b)    # Output: 13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- b)    # Output: 7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* b)    # Output: 30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/ b)    # Output: 3.3333...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% b)    # Output: 1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** b)   # Output: 1000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// b)   # Output: 3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1944000" y="985320"/>
            <a:ext cx="5328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NG" sz="2200" spc="-1" strike="noStrike">
                <a:latin typeface="Arial"/>
              </a:rPr>
              <a:t>Mathematical operations on </a:t>
            </a:r>
            <a:r>
              <a:rPr b="1" lang="en-NG" sz="2200" spc="-1" strike="noStrike">
                <a:latin typeface="Arial"/>
              </a:rPr>
              <a:t>numeric values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Comparison Operators</a:t>
            </a:r>
            <a:endParaRPr b="1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Equal to (==)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Not equal to (!=)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Greater than (&gt;)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Less than (&lt;)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Greater than or equal </a:t>
            </a:r>
            <a:r>
              <a:rPr b="0" lang="en-NG" sz="3200" spc="-1" strike="noStrike">
                <a:latin typeface="Arial"/>
              </a:rPr>
              <a:t>to (&gt;=)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Less than or equal to </a:t>
            </a:r>
            <a:r>
              <a:rPr b="0" lang="en-NG" sz="3200" spc="-1" strike="noStrike">
                <a:latin typeface="Arial"/>
              </a:rPr>
              <a:t>(&lt;=)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5152680" y="176904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x = 5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y = 8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== y)   # Output: False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!= y)   # Output: True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&gt; y)    # Output: False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&lt; y)    # Output: True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&gt;= y)   # Output: False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&lt;= y)   # Output: True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68000" y="949680"/>
            <a:ext cx="3109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NG" sz="1800" spc="-1" strike="noStrike">
                <a:latin typeface="Arial"/>
              </a:rPr>
              <a:t>Compare two or more values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Assignment Operators</a:t>
            </a:r>
            <a:endParaRPr b="1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Assign (=)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Add and assign (+=)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Subtract and assign </a:t>
            </a:r>
            <a:r>
              <a:rPr b="0" lang="en-NG" sz="3200" spc="-1" strike="noStrike">
                <a:latin typeface="Arial"/>
              </a:rPr>
              <a:t>(-=)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Multiply and assign </a:t>
            </a:r>
            <a:r>
              <a:rPr b="0" lang="en-NG" sz="3200" spc="-1" strike="noStrike">
                <a:latin typeface="Arial"/>
              </a:rPr>
              <a:t>(*=)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Divide and assign </a:t>
            </a:r>
            <a:r>
              <a:rPr b="0" lang="en-NG" sz="3200" spc="-1" strike="noStrike">
                <a:latin typeface="Arial"/>
              </a:rPr>
              <a:t>(/=)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Modulus and assign </a:t>
            </a:r>
            <a:r>
              <a:rPr b="0" lang="en-NG" sz="3200" spc="-1" strike="noStrike">
                <a:latin typeface="Arial"/>
              </a:rPr>
              <a:t>(%=)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Exponentiate and </a:t>
            </a:r>
            <a:r>
              <a:rPr b="0" lang="en-NG" sz="3200" spc="-1" strike="noStrike">
                <a:latin typeface="Arial"/>
              </a:rPr>
              <a:t>assign (**=)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Floor divide and </a:t>
            </a:r>
            <a:r>
              <a:rPr b="0" lang="en-NG" sz="3200" spc="-1" strike="noStrike">
                <a:latin typeface="Arial"/>
              </a:rPr>
              <a:t>assign (//=)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930920" y="1769040"/>
            <a:ext cx="486108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000"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= 10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+= 5       # Equivalent to num = num + 5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15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-= 3       # Equivalent to num = num - 3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12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*= 2       # Equivalent to num = num * 2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24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/= 4       # Equivalent to num = num / 4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6.0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%= 3       # Equivalent to num = num % 3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0.0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**= 3      # Equivalent to num = num ** 3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0.0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//= 2      # Equivalent to num = num // 2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0.0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240000" y="1046520"/>
            <a:ext cx="3111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NG" sz="1800" spc="-1" strike="noStrike">
                <a:latin typeface="Arial"/>
              </a:rPr>
              <a:t>Connect </a:t>
            </a:r>
            <a:r>
              <a:rPr b="1" lang="en-NG" sz="1800" spc="-1" strike="noStrike">
                <a:latin typeface="Arial"/>
              </a:rPr>
              <a:t>values</a:t>
            </a:r>
            <a:r>
              <a:rPr b="0" lang="en-NG" sz="1800" spc="-1" strike="noStrike">
                <a:latin typeface="Arial"/>
              </a:rPr>
              <a:t> to </a:t>
            </a:r>
            <a:r>
              <a:rPr b="1" lang="en-NG" sz="1800" spc="-1" strike="noStrike">
                <a:latin typeface="Arial"/>
              </a:rPr>
              <a:t>variables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Logical Operators</a:t>
            </a:r>
            <a:endParaRPr b="1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AND (and)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OR (or)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NOT (not)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2952000" y="1846440"/>
            <a:ext cx="684000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 = True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b = False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latin typeface="Arial"/>
              </a:rPr>
              <a:t>print</a:t>
            </a:r>
            <a:r>
              <a:rPr b="0" lang="en-NG" sz="2600" spc="-1" strike="noStrike">
                <a:latin typeface="Arial"/>
              </a:rPr>
              <a:t>(a and b)   # Output: False</a:t>
            </a:r>
            <a:endParaRPr b="0" lang="en-NG" sz="26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latin typeface="Arial"/>
              </a:rPr>
              <a:t>print</a:t>
            </a:r>
            <a:r>
              <a:rPr b="0" lang="en-NG" sz="2600" spc="-1" strike="noStrike">
                <a:latin typeface="Arial"/>
              </a:rPr>
              <a:t>(a or b)    # Output: True</a:t>
            </a:r>
            <a:endParaRPr b="0" lang="en-NG" sz="26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latin typeface="Arial"/>
              </a:rPr>
              <a:t>print</a:t>
            </a:r>
            <a:r>
              <a:rPr b="0" lang="en-NG" sz="2600" spc="-1" strike="noStrike">
                <a:latin typeface="Arial"/>
              </a:rPr>
              <a:t>(not a)     # Output: False (Reverse)</a:t>
            </a:r>
            <a:endParaRPr b="0" lang="en-NG" sz="2600" spc="-1" strike="noStrike"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2448000" y="1058400"/>
            <a:ext cx="4375440" cy="4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NG" sz="2200" spc="-1" strike="noStrike">
                <a:latin typeface="Arial"/>
              </a:rPr>
              <a:t>Combines conditional statements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Membership Operators</a:t>
            </a:r>
            <a:endParaRPr b="1" lang="en-NG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2232000" cy="168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in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not in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308400" y="2278440"/>
            <a:ext cx="605160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fruits </a:t>
            </a:r>
            <a:r>
              <a:rPr b="0" lang="en-NG" sz="3200" spc="-1" strike="noStrike">
                <a:latin typeface="Arial"/>
              </a:rPr>
              <a:t>= ['apple', 'banana', 'cherry']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('apple' in </a:t>
            </a:r>
            <a:r>
              <a:rPr b="0" i="1" lang="en-NG" sz="3200" spc="-1" strike="noStrike">
                <a:latin typeface="Arial"/>
              </a:rPr>
              <a:t>fruits</a:t>
            </a:r>
            <a:r>
              <a:rPr b="0" lang="en-NG" sz="3200" spc="-1" strike="noStrike">
                <a:latin typeface="Arial"/>
              </a:rPr>
              <a:t>)     # Output: True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('orange' not in </a:t>
            </a:r>
            <a:r>
              <a:rPr b="0" i="1" lang="en-NG" sz="3200" spc="-1" strike="noStrike">
                <a:latin typeface="Arial"/>
              </a:rPr>
              <a:t>fruits</a:t>
            </a:r>
            <a:r>
              <a:rPr b="0" lang="en-NG" sz="3200" spc="-1" strike="noStrike">
                <a:latin typeface="Arial"/>
              </a:rPr>
              <a:t>)    # Output: True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2088000" y="1142280"/>
            <a:ext cx="4752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NG" sz="2400" spc="-1" strike="noStrike">
                <a:latin typeface="Arial"/>
              </a:rPr>
              <a:t>Checks for presence in an object</a:t>
            </a:r>
            <a:endParaRPr b="0" lang="en-N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76000" y="127080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Thank You</a:t>
            </a:r>
            <a:endParaRPr b="1" lang="en-NG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2023-08-01T15:02:00Z</dcterms:created>
  <dc:creator/>
  <dc:description/>
  <dc:language>en-NG</dc:language>
  <cp:lastModifiedBy/>
  <dcterms:modified xsi:type="dcterms:W3CDTF">2023-08-01T15:56:36Z</dcterms:modified>
  <cp:revision>76</cp:revision>
  <dc:subject/>
  <dc:title>Pencil</dc:title>
</cp:coreProperties>
</file>