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Python Conditional Statements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08360" y="4536000"/>
            <a:ext cx="18324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latin typeface="Arial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latin typeface="Arial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latin typeface="Arial"/>
              </a:rPr>
              <a:t>02/08/23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Introduction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4181040"/>
            <a:ext cx="9071280" cy="29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highlight>
                  <a:srgbClr val="ffffff"/>
                </a:highlight>
                <a:latin typeface="Arial"/>
              </a:rPr>
              <a:t>Conditional statements in Python allow you to make </a:t>
            </a:r>
            <a:r>
              <a:rPr b="1" lang="en-NG" sz="3200" spc="-1" strike="noStrike">
                <a:highlight>
                  <a:srgbClr val="ffffff"/>
                </a:highlight>
                <a:latin typeface="Arial"/>
              </a:rPr>
              <a:t>decisions </a:t>
            </a:r>
            <a:r>
              <a:rPr b="0" lang="en-NG" sz="3200" spc="-1" strike="noStrike">
                <a:highlight>
                  <a:srgbClr val="ffffff"/>
                </a:highlight>
                <a:latin typeface="Arial"/>
              </a:rPr>
              <a:t>in your code based on </a:t>
            </a:r>
            <a:r>
              <a:rPr b="1" lang="en-NG" sz="3200" spc="-1" strike="noStrike">
                <a:highlight>
                  <a:srgbClr val="ffffff"/>
                </a:highlight>
                <a:latin typeface="Arial"/>
              </a:rPr>
              <a:t>certain scenerios</a:t>
            </a:r>
            <a:r>
              <a:rPr b="0" lang="en-NG" sz="3200" spc="-1" strike="noStrike">
                <a:highlight>
                  <a:srgbClr val="ffffff"/>
                </a:highlight>
                <a:latin typeface="Arial"/>
              </a:rPr>
              <a:t>. These statements control the flow of your program by executing </a:t>
            </a:r>
            <a:r>
              <a:rPr b="1" lang="en-NG" sz="3200" spc="-1" strike="noStrike">
                <a:highlight>
                  <a:srgbClr val="ffffff"/>
                </a:highlight>
                <a:latin typeface="Arial"/>
              </a:rPr>
              <a:t>only</a:t>
            </a:r>
            <a:r>
              <a:rPr b="0" lang="en-NG" sz="3200" spc="-1" strike="noStrike">
                <a:highlight>
                  <a:srgbClr val="ffffff"/>
                </a:highlight>
                <a:latin typeface="Arial"/>
              </a:rPr>
              <a:t> specific code blocks when certain conditions are met.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if Statement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5080" y="1368000"/>
            <a:ext cx="867456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The "</a:t>
            </a:r>
            <a:r>
              <a:rPr b="0" i="1" lang="en-NG" sz="3200" spc="-1" strike="noStrike">
                <a:latin typeface="Arial"/>
              </a:rPr>
              <a:t>if</a:t>
            </a:r>
            <a:r>
              <a:rPr b="0" lang="en-NG" sz="3200" spc="-1" strike="noStrike">
                <a:latin typeface="Arial"/>
              </a:rPr>
              <a:t>" statement is used to execute a block of code only if a </a:t>
            </a:r>
            <a:r>
              <a:rPr b="1" lang="en-NG" sz="3200" spc="-1" strike="noStrike">
                <a:latin typeface="Arial"/>
              </a:rPr>
              <a:t>specific</a:t>
            </a:r>
            <a:r>
              <a:rPr b="0" lang="en-NG" sz="3200" spc="-1" strike="noStrike">
                <a:latin typeface="Arial"/>
              </a:rPr>
              <a:t> condition is true.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44000" y="2921040"/>
            <a:ext cx="525924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uFillTx/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age</a:t>
            </a:r>
            <a:r>
              <a:rPr b="0" lang="en-NG" sz="3200" spc="-1" strike="noStrike">
                <a:latin typeface="Arial"/>
              </a:rPr>
              <a:t> = 25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if </a:t>
            </a:r>
            <a:r>
              <a:rPr b="0" i="1" lang="en-NG" sz="3200" spc="-1" strike="noStrike">
                <a:latin typeface="Arial"/>
              </a:rPr>
              <a:t>age</a:t>
            </a:r>
            <a:r>
              <a:rPr b="0" lang="en-NG" sz="3200" spc="-1" strike="noStrike">
                <a:latin typeface="Arial"/>
              </a:rPr>
              <a:t> &gt;= 18:</a:t>
            </a:r>
            <a:endParaRPr b="0" lang="en-NG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latin typeface="Arial"/>
              </a:rPr>
              <a:t>print("You are an adult.")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if-else Statement</a:t>
            </a:r>
            <a:endParaRPr b="1" lang="en-NG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4000" y="1656000"/>
            <a:ext cx="4426560" cy="34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The "</a:t>
            </a:r>
            <a:r>
              <a:rPr b="0" i="1" lang="en-NG" sz="3200" spc="-1" strike="noStrike">
                <a:latin typeface="Arial"/>
              </a:rPr>
              <a:t>if-else</a:t>
            </a:r>
            <a:r>
              <a:rPr b="0" lang="en-NG" sz="3200" spc="-1" strike="noStrike">
                <a:latin typeface="Arial"/>
              </a:rPr>
              <a:t>" statement executes one block of code when the condition is true and another block when the condition is false.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464000" y="1774440"/>
            <a:ext cx="54752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uFillTx/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temperature</a:t>
            </a:r>
            <a:r>
              <a:rPr b="0" lang="en-NG" sz="3200" spc="-1" strike="noStrike">
                <a:latin typeface="Arial"/>
              </a:rPr>
              <a:t> = 25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if </a:t>
            </a:r>
            <a:r>
              <a:rPr b="0" i="1" lang="en-NG" sz="3200" spc="-1" strike="noStrike">
                <a:latin typeface="Arial"/>
              </a:rPr>
              <a:t>temperature</a:t>
            </a:r>
            <a:r>
              <a:rPr b="0" lang="en-NG" sz="3200" spc="-1" strike="noStrike">
                <a:latin typeface="Arial"/>
              </a:rPr>
              <a:t> &gt; 30: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("It's hot outside.")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else: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("It's not too hot.")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if-elif-else Statement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4000" y="1630440"/>
            <a:ext cx="4426560" cy="27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The "</a:t>
            </a:r>
            <a:r>
              <a:rPr b="0" i="1" lang="en-NG" sz="3200" spc="-1" strike="noStrike">
                <a:latin typeface="Arial"/>
              </a:rPr>
              <a:t>if-elif-else</a:t>
            </a:r>
            <a:r>
              <a:rPr b="0" lang="en-NG" sz="3200" spc="-1" strike="noStrike">
                <a:latin typeface="Arial"/>
              </a:rPr>
              <a:t>" statement handles multiple conditions. It allows you to handle different cases.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392000" y="1332000"/>
            <a:ext cx="532800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uFillTx/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score</a:t>
            </a:r>
            <a:r>
              <a:rPr b="0" lang="en-NG" sz="3200" spc="-1" strike="noStrike">
                <a:latin typeface="Arial"/>
              </a:rPr>
              <a:t> = 85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if </a:t>
            </a:r>
            <a:r>
              <a:rPr b="0" i="1" lang="en-NG" sz="3200" spc="-1" strike="noStrike">
                <a:latin typeface="Arial"/>
              </a:rPr>
              <a:t>score</a:t>
            </a:r>
            <a:r>
              <a:rPr b="0" lang="en-NG" sz="3200" spc="-1" strike="noStrike">
                <a:latin typeface="Arial"/>
              </a:rPr>
              <a:t> &gt;= 90: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print("Excellent!")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elif </a:t>
            </a:r>
            <a:r>
              <a:rPr b="0" i="1" lang="en-NG" sz="3200" spc="-1" strike="noStrike">
                <a:latin typeface="Arial"/>
              </a:rPr>
              <a:t>score</a:t>
            </a:r>
            <a:r>
              <a:rPr b="0" lang="en-NG" sz="3200" spc="-1" strike="noStrike">
                <a:latin typeface="Arial"/>
              </a:rPr>
              <a:t> &gt;= 80: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print("Good job!")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elif </a:t>
            </a:r>
            <a:r>
              <a:rPr b="0" i="1" lang="en-NG" sz="3200" spc="-1" strike="noStrike">
                <a:latin typeface="Arial"/>
              </a:rPr>
              <a:t>score</a:t>
            </a:r>
            <a:r>
              <a:rPr b="0" lang="en-NG" sz="3200" spc="-1" strike="noStrike">
                <a:latin typeface="Arial"/>
              </a:rPr>
              <a:t> &gt;= 70: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print("Not bad.")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else: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print("You can do better.")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Nested if Statements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2000" y="1558440"/>
            <a:ext cx="3528000" cy="36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You can use if statements inside another if statement to create nested conditions.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60000" y="1332000"/>
            <a:ext cx="6983640" cy="55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uFillTx/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num</a:t>
            </a:r>
            <a:r>
              <a:rPr b="0" lang="en-NG" sz="3200" spc="-1" strike="noStrike">
                <a:latin typeface="Arial"/>
              </a:rPr>
              <a:t> = 10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if </a:t>
            </a:r>
            <a:r>
              <a:rPr b="0" i="1" lang="en-NG" sz="3200" spc="-1" strike="noStrike">
                <a:latin typeface="Arial"/>
              </a:rPr>
              <a:t>num</a:t>
            </a:r>
            <a:r>
              <a:rPr b="0" lang="en-NG" sz="3200" spc="-1" strike="noStrike">
                <a:latin typeface="Arial"/>
              </a:rPr>
              <a:t> &gt; 0: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if </a:t>
            </a:r>
            <a:r>
              <a:rPr b="0" i="1" lang="en-NG" sz="3200" spc="-1" strike="noStrike">
                <a:latin typeface="Arial"/>
              </a:rPr>
              <a:t>num</a:t>
            </a:r>
            <a:r>
              <a:rPr b="0" lang="en-NG" sz="3200" spc="-1" strike="noStrike">
                <a:latin typeface="Arial"/>
              </a:rPr>
              <a:t> % 2 == 0: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        </a:t>
            </a: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("The number is positive and even.")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else: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latin typeface="Arial"/>
              </a:rPr>
              <a:t>        </a:t>
            </a:r>
            <a:r>
              <a:rPr b="0" lang="en-NG" sz="3200" spc="-1" strike="noStrike">
                <a:latin typeface="Arial"/>
              </a:rPr>
              <a:t>	</a:t>
            </a: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("The number is positive but odd.")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latin typeface="Arial"/>
              </a:rPr>
              <a:t>	</a:t>
            </a:r>
            <a:r>
              <a:rPr b="0" lang="en-NG" sz="3200" spc="-1" strike="noStrike">
                <a:latin typeface="Arial"/>
              </a:rPr>
              <a:t>else: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latin typeface="Arial"/>
              </a:rPr>
              <a:t>    </a:t>
            </a:r>
            <a:r>
              <a:rPr b="0" lang="en-NG" sz="3200" spc="-1" strike="noStrike">
                <a:latin typeface="Arial"/>
              </a:rPr>
              <a:t>	</a:t>
            </a:r>
            <a:r>
              <a:rPr b="0" lang="en-NG" sz="3200" spc="-1" strike="noStrike">
                <a:latin typeface="Arial"/>
              </a:rPr>
              <a:t>	</a:t>
            </a: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("The number is non-positive.")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162000"/>
            <a:ext cx="820764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Ternary Operator (Conditional Expression)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4000" y="1728000"/>
            <a:ext cx="4426560" cy="25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Python allows the use of the ternary operator for concise conditional expressions.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096000" y="3528000"/>
            <a:ext cx="676764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uFillTx/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age</a:t>
            </a:r>
            <a:r>
              <a:rPr b="0" lang="en-NG" sz="3200" spc="-1" strike="noStrike">
                <a:latin typeface="Arial"/>
              </a:rPr>
              <a:t> = 17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result</a:t>
            </a:r>
            <a:r>
              <a:rPr b="0" lang="en-NG" sz="3200" spc="-1" strike="noStrike">
                <a:latin typeface="Arial"/>
              </a:rPr>
              <a:t> = "Adult" if age &gt;= 18 else "Minor"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print(result)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127080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2023-08-01T15:58:10Z</dcterms:created>
  <dc:creator/>
  <dc:description/>
  <dc:language>en-NG</dc:language>
  <cp:lastModifiedBy/>
  <dcterms:modified xsi:type="dcterms:W3CDTF">2023-08-02T09:12:11Z</dcterms:modified>
  <cp:revision>65</cp:revision>
  <dc:subject/>
  <dc:title>Pencil</dc:title>
</cp:coreProperties>
</file>