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280" cy="345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280" cy="345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280" cy="345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5960" cy="1432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280" cy="12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360" cy="10278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440" cy="3074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-11880"/>
            <a:ext cx="10079280" cy="12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360" cy="10278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440" cy="30744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47040"/>
            <a:ext cx="78987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Python Sequences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8360" y="4536000"/>
            <a:ext cx="18316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07/08/23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215280" cy="42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Sequences are ordered collections of items.</a:t>
            </a:r>
            <a:endParaRPr b="0" lang="en-NG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Python offers versatile sequence types.</a:t>
            </a:r>
            <a:endParaRPr b="0" lang="en-NG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Common operations: indexing, slicing, looping.</a:t>
            </a:r>
            <a:endParaRPr b="0" lang="en-N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Lists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3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Mutable sequences of various data types.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Dynamic size, can be modified.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list sequence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fruits = ['apple', 'banana', 'cherry', 'date']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515268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Modifying lists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fruits[1] = 'grape'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fruits.append('kiwi')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Accessing elements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first_fruit = fruits[0]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sliced_fruits = fruits[1:3]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list methods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fruits.append('kiwi')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fruits.remove('cherry')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Tuples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Immutable sequences, similar to lists but cannot be changed after creation.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15268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tuple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tuple = (1, 2, 3, 4, 5)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point = (3, 5)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x, y = point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Strings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Sequence of characters.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Immutable like tuples.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15268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 operations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text = "Hello, World!"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substring = text[7:12]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 methods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uppercase_text = text.upper()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Ranges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4426200" cy="33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Represents an immutable sequence of numbers.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Commonly used in loops.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15268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ranges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 = list(range(1, 6))  # [1, 2, 3, 4, 5]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Dictionaries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52000" y="1733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Unordered collections of key-value pairs.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 values using unique keys.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680000" y="1769040"/>
            <a:ext cx="518328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dictionary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person = {'name': 'Alice', 'age': 30, 'country': 'USA'}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Accessing values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person_name = person['name']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1057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2023-08-03T17:03:36Z</dcterms:created>
  <dc:creator/>
  <dc:description/>
  <dc:language>en-NG</dc:language>
  <cp:lastModifiedBy/>
  <dcterms:modified xsi:type="dcterms:W3CDTF">2023-08-06T14:14:47Z</dcterms:modified>
  <cp:revision>26</cp:revision>
  <dc:subject/>
  <dc:title>Pencil</dc:title>
</cp:coreProperties>
</file>