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>
        <p:scale>
          <a:sx n="52" d="100"/>
          <a:sy n="52" d="100"/>
        </p:scale>
        <p:origin x="5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F419F-CCA1-49A1-B2D0-77D9E6667B5E}" type="datetimeFigureOut">
              <a:rPr kumimoji="1" lang="ja-JP" altLang="en-US" smtClean="0"/>
              <a:t>2017/5/20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233A-0B27-436E-BA37-71306BA9D0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9098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F419F-CCA1-49A1-B2D0-77D9E6667B5E}" type="datetimeFigureOut">
              <a:rPr kumimoji="1" lang="ja-JP" altLang="en-US" smtClean="0"/>
              <a:t>2017/5/20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233A-0B27-436E-BA37-71306BA9D0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6145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F419F-CCA1-49A1-B2D0-77D9E6667B5E}" type="datetimeFigureOut">
              <a:rPr kumimoji="1" lang="ja-JP" altLang="en-US" smtClean="0"/>
              <a:t>2017/5/20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233A-0B27-436E-BA37-71306BA9D0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7151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F419F-CCA1-49A1-B2D0-77D9E6667B5E}" type="datetimeFigureOut">
              <a:rPr kumimoji="1" lang="ja-JP" altLang="en-US" smtClean="0"/>
              <a:t>2017/5/20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233A-0B27-436E-BA37-71306BA9D0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2331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F419F-CCA1-49A1-B2D0-77D9E6667B5E}" type="datetimeFigureOut">
              <a:rPr kumimoji="1" lang="ja-JP" altLang="en-US" smtClean="0"/>
              <a:t>2017/5/20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233A-0B27-436E-BA37-71306BA9D0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489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F419F-CCA1-49A1-B2D0-77D9E6667B5E}" type="datetimeFigureOut">
              <a:rPr kumimoji="1" lang="ja-JP" altLang="en-US" smtClean="0"/>
              <a:t>2017/5/20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233A-0B27-436E-BA37-71306BA9D0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873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F419F-CCA1-49A1-B2D0-77D9E6667B5E}" type="datetimeFigureOut">
              <a:rPr kumimoji="1" lang="ja-JP" altLang="en-US" smtClean="0"/>
              <a:t>2017/5/20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233A-0B27-436E-BA37-71306BA9D0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095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F419F-CCA1-49A1-B2D0-77D9E6667B5E}" type="datetimeFigureOut">
              <a:rPr kumimoji="1" lang="ja-JP" altLang="en-US" smtClean="0"/>
              <a:t>2017/5/20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233A-0B27-436E-BA37-71306BA9D0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8945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F419F-CCA1-49A1-B2D0-77D9E6667B5E}" type="datetimeFigureOut">
              <a:rPr kumimoji="1" lang="ja-JP" altLang="en-US" smtClean="0"/>
              <a:t>2017/5/20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233A-0B27-436E-BA37-71306BA9D0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819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F419F-CCA1-49A1-B2D0-77D9E6667B5E}" type="datetimeFigureOut">
              <a:rPr kumimoji="1" lang="ja-JP" altLang="en-US" smtClean="0"/>
              <a:t>2017/5/20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233A-0B27-436E-BA37-71306BA9D0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700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F419F-CCA1-49A1-B2D0-77D9E6667B5E}" type="datetimeFigureOut">
              <a:rPr kumimoji="1" lang="ja-JP" altLang="en-US" smtClean="0"/>
              <a:t>2017/5/20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233A-0B27-436E-BA37-71306BA9D0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9739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F419F-CCA1-49A1-B2D0-77D9E6667B5E}" type="datetimeFigureOut">
              <a:rPr kumimoji="1" lang="ja-JP" altLang="en-US" smtClean="0"/>
              <a:t>2017/5/20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F233A-0B27-436E-BA37-71306BA9D0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5354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9600" dirty="0" smtClean="0"/>
              <a:t>自己紹介</a:t>
            </a:r>
            <a:r>
              <a:rPr kumimoji="1" lang="en-US" altLang="ja-JP" sz="9600" dirty="0" smtClean="0"/>
              <a:t>LT</a:t>
            </a:r>
            <a:endParaRPr kumimoji="1"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09120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840259" y="1507524"/>
            <a:ext cx="126409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200" dirty="0" smtClean="0"/>
              <a:t>かわいいでしょ？</a:t>
            </a:r>
            <a:endParaRPr kumimoji="1" lang="en-US" altLang="ja-JP" sz="7200" dirty="0" smtClean="0"/>
          </a:p>
          <a:p>
            <a:endParaRPr lang="en-US" altLang="ja-JP" sz="7200" dirty="0"/>
          </a:p>
          <a:p>
            <a:r>
              <a:rPr kumimoji="1" lang="en-US" altLang="ja-JP" sz="5400" strike="sngStrike" dirty="0" smtClean="0"/>
              <a:t>3000</a:t>
            </a:r>
            <a:r>
              <a:rPr kumimoji="1" lang="ja-JP" altLang="en-US" sz="5400" strike="sngStrike" dirty="0" smtClean="0"/>
              <a:t>円払えばいつでも見れるよ</a:t>
            </a:r>
            <a:endParaRPr kumimoji="1" lang="ja-JP" altLang="en-US" sz="5400" strike="sngStrike" dirty="0"/>
          </a:p>
        </p:txBody>
      </p:sp>
    </p:spTree>
    <p:extLst>
      <p:ext uri="{BB962C8B-B14F-4D97-AF65-F5344CB8AC3E}">
        <p14:creationId xmlns:p14="http://schemas.microsoft.com/office/powerpoint/2010/main" val="17900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568411"/>
            <a:ext cx="115041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 smtClean="0"/>
              <a:t>名前</a:t>
            </a:r>
            <a:r>
              <a:rPr kumimoji="1" lang="en-US" altLang="ja-JP" sz="5400" dirty="0" smtClean="0"/>
              <a:t>:	</a:t>
            </a:r>
            <a:r>
              <a:rPr kumimoji="1" lang="ja-JP" altLang="en-US" sz="5400" dirty="0" smtClean="0"/>
              <a:t>久保　京介</a:t>
            </a:r>
            <a:endParaRPr lang="en-US" altLang="ja-JP" sz="5400" dirty="0"/>
          </a:p>
          <a:p>
            <a:r>
              <a:rPr kumimoji="1" lang="ja-JP" altLang="en-US" sz="5400" dirty="0" smtClean="0"/>
              <a:t>所属</a:t>
            </a:r>
            <a:r>
              <a:rPr kumimoji="1" lang="en-US" altLang="ja-JP" sz="5400" dirty="0" smtClean="0"/>
              <a:t>:	</a:t>
            </a:r>
            <a:r>
              <a:rPr kumimoji="1" lang="ja-JP" altLang="en-US" sz="5400" dirty="0" smtClean="0"/>
              <a:t>大阪工業大学情報科学部</a:t>
            </a:r>
            <a:endParaRPr kumimoji="1" lang="en-US" altLang="ja-JP" sz="5400" dirty="0" smtClean="0"/>
          </a:p>
          <a:p>
            <a:r>
              <a:rPr kumimoji="1" lang="en-US" altLang="ja-JP" sz="5400" dirty="0" smtClean="0"/>
              <a:t>		</a:t>
            </a:r>
            <a:r>
              <a:rPr kumimoji="1" lang="ja-JP" altLang="en-US" sz="5400" dirty="0" smtClean="0"/>
              <a:t>情報ネットワーク学科</a:t>
            </a:r>
            <a:r>
              <a:rPr kumimoji="1" lang="en-US" altLang="ja-JP" sz="5400" dirty="0" smtClean="0"/>
              <a:t>4</a:t>
            </a:r>
            <a:r>
              <a:rPr kumimoji="1" lang="ja-JP" altLang="en-US" sz="5400" dirty="0" smtClean="0"/>
              <a:t>年</a:t>
            </a:r>
            <a:endParaRPr kumimoji="1" lang="en-US" altLang="ja-JP" sz="5400" dirty="0" smtClean="0"/>
          </a:p>
        </p:txBody>
      </p:sp>
      <p:pic>
        <p:nvPicPr>
          <p:cNvPr id="1026" name="Picture 2" descr="https://wiki.chakuriki.net/images/0/04/%E5%A4%A7%E9%98%AA%E5%B7%A5%E5%A4%A7%E6%9E%9A%E6%96%B9%E3%82%AD%E3%83%A3%E3%83%B3%E3%83%91%E3%82%B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633" y="3286898"/>
            <a:ext cx="9796512" cy="317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61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84205" y="1779372"/>
            <a:ext cx="11504141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4400" dirty="0"/>
          </a:p>
          <a:p>
            <a:pPr algn="ctr"/>
            <a:r>
              <a:rPr kumimoji="1" lang="ja-JP" altLang="en-US" sz="7200" dirty="0" smtClean="0"/>
              <a:t>布教したいもの</a:t>
            </a:r>
            <a:endParaRPr kumimoji="1" lang="en-US" altLang="ja-JP" sz="7200" dirty="0" smtClean="0"/>
          </a:p>
          <a:p>
            <a:endParaRPr lang="en-US" altLang="ja-JP" sz="4400" dirty="0"/>
          </a:p>
          <a:p>
            <a:endParaRPr kumimoji="1" lang="en-US" altLang="ja-JP" sz="4400" dirty="0" smtClean="0"/>
          </a:p>
          <a:p>
            <a:endParaRPr lang="en-US" altLang="ja-JP" sz="4400" dirty="0"/>
          </a:p>
          <a:p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81339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681415" y="840258"/>
            <a:ext cx="1150414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4400" dirty="0" smtClean="0"/>
          </a:p>
          <a:p>
            <a:endParaRPr kumimoji="1" lang="en-US" altLang="ja-JP" sz="4400" dirty="0" smtClean="0"/>
          </a:p>
          <a:p>
            <a:endParaRPr lang="en-US" altLang="ja-JP" sz="4400" dirty="0" smtClean="0"/>
          </a:p>
          <a:p>
            <a:r>
              <a:rPr kumimoji="1" lang="ja-JP" altLang="en-US" sz="7200" dirty="0" smtClean="0"/>
              <a:t>思いつかない</a:t>
            </a:r>
            <a:r>
              <a:rPr kumimoji="1" lang="en-US" altLang="ja-JP" sz="7200" dirty="0" smtClean="0"/>
              <a:t>…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84423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322171" y="2669059"/>
            <a:ext cx="115041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dirty="0"/>
              <a:t>普段</a:t>
            </a:r>
            <a:r>
              <a:rPr lang="ja-JP" altLang="en-US" sz="6000" dirty="0" smtClean="0"/>
              <a:t>していることを布教しよう</a:t>
            </a:r>
            <a:endParaRPr lang="en-US" altLang="ja-JP" sz="6000" dirty="0" smtClean="0"/>
          </a:p>
        </p:txBody>
      </p:sp>
    </p:spTree>
    <p:extLst>
      <p:ext uri="{BB962C8B-B14F-4D97-AF65-F5344CB8AC3E}">
        <p14:creationId xmlns:p14="http://schemas.microsoft.com/office/powerpoint/2010/main" val="379616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831490" y="2669059"/>
            <a:ext cx="115041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dirty="0" smtClean="0"/>
              <a:t>グラブル</a:t>
            </a:r>
            <a:endParaRPr lang="en-US" altLang="ja-JP" sz="6000" dirty="0" smtClean="0"/>
          </a:p>
        </p:txBody>
      </p:sp>
    </p:spTree>
    <p:extLst>
      <p:ext uri="{BB962C8B-B14F-4D97-AF65-F5344CB8AC3E}">
        <p14:creationId xmlns:p14="http://schemas.microsoft.com/office/powerpoint/2010/main" val="294443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87859" y="667264"/>
            <a:ext cx="115041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dirty="0" smtClean="0"/>
              <a:t>グラブルとは</a:t>
            </a:r>
            <a:endParaRPr lang="en-US" altLang="ja-JP" sz="6000" dirty="0" smtClean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090" y="296561"/>
            <a:ext cx="2343538" cy="6190736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1000897" y="2347784"/>
            <a:ext cx="691978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ソシャゲ</a:t>
            </a:r>
            <a:endParaRPr kumimoji="1" lang="en-US" altLang="ja-JP" sz="3200" dirty="0" smtClean="0"/>
          </a:p>
          <a:p>
            <a:endParaRPr lang="en-US" altLang="ja-JP" sz="3200" dirty="0"/>
          </a:p>
          <a:p>
            <a:r>
              <a:rPr lang="ja-JP" altLang="en-US" sz="3200" dirty="0"/>
              <a:t>ブラウザ</a:t>
            </a:r>
            <a:r>
              <a:rPr lang="ja-JP" altLang="en-US" sz="3200" dirty="0" smtClean="0"/>
              <a:t>からできる</a:t>
            </a:r>
            <a:r>
              <a:rPr lang="en-US" altLang="ja-JP" sz="3200" dirty="0" smtClean="0"/>
              <a:t>(chrome </a:t>
            </a:r>
            <a:r>
              <a:rPr lang="ja-JP" altLang="en-US" sz="3200" dirty="0" smtClean="0"/>
              <a:t>か </a:t>
            </a:r>
            <a:r>
              <a:rPr lang="en-US" altLang="ja-JP" sz="3200" dirty="0" smtClean="0"/>
              <a:t>Safari)</a:t>
            </a:r>
          </a:p>
          <a:p>
            <a:endParaRPr kumimoji="1" lang="en-US" altLang="ja-JP" sz="3200" dirty="0"/>
          </a:p>
          <a:p>
            <a:r>
              <a:rPr lang="en-US" altLang="ja-JP" sz="3200" dirty="0" err="1" smtClean="0"/>
              <a:t>GoogleApp</a:t>
            </a:r>
            <a:r>
              <a:rPr lang="ja-JP" altLang="en-US" sz="3200" dirty="0" smtClean="0"/>
              <a:t>版もある</a:t>
            </a:r>
            <a:endParaRPr lang="en-US" altLang="ja-JP" sz="3200" dirty="0" smtClean="0"/>
          </a:p>
          <a:p>
            <a:r>
              <a:rPr lang="en-US" altLang="ja-JP" sz="3200" strike="sngStrike" dirty="0" smtClean="0"/>
              <a:t>(</a:t>
            </a:r>
            <a:r>
              <a:rPr lang="ja-JP" altLang="en-US" sz="3200" strike="sngStrike" dirty="0" smtClean="0"/>
              <a:t>メモリ使用率がすごく大きくなる</a:t>
            </a:r>
            <a:r>
              <a:rPr lang="en-US" altLang="ja-JP" sz="3200" strike="sngStrike" dirty="0" smtClean="0"/>
              <a:t>)</a:t>
            </a:r>
          </a:p>
          <a:p>
            <a:endParaRPr kumimoji="1" lang="en-US" altLang="ja-JP" sz="3200" dirty="0"/>
          </a:p>
          <a:p>
            <a:r>
              <a:rPr kumimoji="1" lang="ja-JP" altLang="en-US" sz="3200" dirty="0" smtClean="0"/>
              <a:t>携帯からもできる</a:t>
            </a:r>
            <a:r>
              <a:rPr kumimoji="1" lang="en-US" altLang="ja-JP" sz="3200" strike="sngStrike" dirty="0" smtClean="0"/>
              <a:t>(Android</a:t>
            </a:r>
            <a:r>
              <a:rPr kumimoji="1" lang="ja-JP" altLang="en-US" sz="3200" strike="sngStrike" dirty="0" smtClean="0"/>
              <a:t>は重そう</a:t>
            </a:r>
            <a:r>
              <a:rPr kumimoji="1" lang="en-US" altLang="ja-JP" sz="3200" strike="sngStrike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196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953262" y="2520778"/>
            <a:ext cx="115041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dirty="0" smtClean="0"/>
              <a:t>キャラがかわいい</a:t>
            </a:r>
            <a:endParaRPr lang="en-US" altLang="ja-JP" sz="6000" dirty="0" smtClean="0"/>
          </a:p>
        </p:txBody>
      </p:sp>
    </p:spTree>
    <p:extLst>
      <p:ext uri="{BB962C8B-B14F-4D97-AF65-F5344CB8AC3E}">
        <p14:creationId xmlns:p14="http://schemas.microsoft.com/office/powerpoint/2010/main" val="132783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「アンスリア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" name="AutoShape 4" descr="「アンスリア」の画像検索結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256" y="3616111"/>
            <a:ext cx="4976801" cy="2654294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0" y="206372"/>
            <a:ext cx="3810000" cy="3171825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7471" y="160337"/>
            <a:ext cx="2565167" cy="307820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105" y="2991397"/>
            <a:ext cx="3084360" cy="3701232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375" y="160337"/>
            <a:ext cx="5022488" cy="2678660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8135" y="3390937"/>
            <a:ext cx="2955129" cy="289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54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64</Words>
  <Application>Microsoft Office PowerPoint</Application>
  <PresentationFormat>ワイド画面</PresentationFormat>
  <Paragraphs>27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ＭＳ Ｐゴシック</vt:lpstr>
      <vt:lpstr>Arial</vt:lpstr>
      <vt:lpstr>Calibri</vt:lpstr>
      <vt:lpstr>Calibri Light</vt:lpstr>
      <vt:lpstr>Office テーマ</vt:lpstr>
      <vt:lpstr>自己紹介LT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自己紹介LT</dc:title>
  <dc:creator>inu yosi</dc:creator>
  <cp:lastModifiedBy>inu yosi</cp:lastModifiedBy>
  <cp:revision>5</cp:revision>
  <dcterms:created xsi:type="dcterms:W3CDTF">2017-05-19T23:32:31Z</dcterms:created>
  <dcterms:modified xsi:type="dcterms:W3CDTF">2017-05-20T00:14:13Z</dcterms:modified>
</cp:coreProperties>
</file>