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35355A1-C265-419F-850E-18451E4AD4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8E71CE0-719D-4F63-9370-70E8803F8EA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Renewable and non-renewable sources of energy</a:t>
            </a:r>
            <a:endParaRPr lang="en-US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2143108" y="3571876"/>
            <a:ext cx="6560234" cy="1752600"/>
          </a:xfrm>
        </p:spPr>
        <p:txBody>
          <a:bodyPr/>
          <a:lstStyle/>
          <a:p>
            <a:pPr lvl="0"/>
            <a:r>
              <a:rPr lang="en-US" dirty="0" err="1" smtClean="0"/>
              <a:t>Wojciech</a:t>
            </a:r>
            <a:r>
              <a:rPr lang="en-US" dirty="0" smtClean="0"/>
              <a:t> </a:t>
            </a:r>
            <a:r>
              <a:rPr lang="en-US" dirty="0" err="1" smtClean="0"/>
              <a:t>Regulski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pl-PL" dirty="0" err="1" smtClean="0"/>
              <a:t>does</a:t>
            </a:r>
            <a:r>
              <a:rPr lang="en-US" dirty="0"/>
              <a:t> </a:t>
            </a:r>
            <a:r>
              <a:rPr lang="pl-PL" dirty="0" smtClean="0"/>
              <a:t>„</a:t>
            </a:r>
            <a:r>
              <a:rPr lang="en-US" dirty="0" smtClean="0"/>
              <a:t>renewable</a:t>
            </a:r>
            <a:r>
              <a:rPr lang="pl-PL" dirty="0" smtClean="0"/>
              <a:t>” </a:t>
            </a:r>
            <a:r>
              <a:rPr lang="en-US" dirty="0" smtClean="0"/>
              <a:t>mean?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non-renewable resource is a natural resource that cannot be re-made </a:t>
            </a:r>
            <a:br>
              <a:rPr lang="en-US" dirty="0" smtClean="0"/>
            </a:br>
            <a:r>
              <a:rPr lang="en-US" dirty="0" smtClean="0"/>
              <a:t>or re-grown at a scale </a:t>
            </a:r>
            <a:r>
              <a:rPr lang="en-US" dirty="0" smtClean="0"/>
              <a:t>comparable </a:t>
            </a:r>
            <a:r>
              <a:rPr lang="en-US" dirty="0" smtClean="0"/>
              <a:t>to its consumption.</a:t>
            </a:r>
          </a:p>
          <a:p>
            <a:r>
              <a:rPr lang="en-US" dirty="0" smtClean="0"/>
              <a:t>Renewable resources are natural resources that can be replenished </a:t>
            </a:r>
            <a:br>
              <a:rPr lang="en-US" dirty="0" smtClean="0"/>
            </a:br>
            <a:r>
              <a:rPr lang="en-US" dirty="0" smtClean="0"/>
              <a:t>in a short period of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Renewable sources - examples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Solar</a:t>
            </a:r>
          </a:p>
          <a:p>
            <a:r>
              <a:rPr lang="en-US" dirty="0" smtClean="0"/>
              <a:t>Wind</a:t>
            </a:r>
          </a:p>
          <a:p>
            <a:r>
              <a:rPr lang="en-US" dirty="0" smtClean="0"/>
              <a:t>Water</a:t>
            </a:r>
          </a:p>
          <a:p>
            <a:r>
              <a:rPr lang="en-US" dirty="0" smtClean="0"/>
              <a:t>Geothermal</a:t>
            </a:r>
          </a:p>
          <a:p>
            <a:r>
              <a:rPr lang="en-US" dirty="0" smtClean="0"/>
              <a:t>Biomass</a:t>
            </a:r>
            <a:endParaRPr lang="en-US" dirty="0"/>
          </a:p>
        </p:txBody>
      </p:sp>
      <p:pic>
        <p:nvPicPr>
          <p:cNvPr id="1026" name="Picture 2" descr="https://www.solarreviews.com/content/page/76/media/shutterstock_611768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714488"/>
            <a:ext cx="2784690" cy="1857388"/>
          </a:xfrm>
          <a:prstGeom prst="rect">
            <a:avLst/>
          </a:prstGeom>
          <a:noFill/>
        </p:spPr>
      </p:pic>
      <p:pic>
        <p:nvPicPr>
          <p:cNvPr id="1028" name="Picture 4" descr="http://organic4greenlivings.com/wp-content/uploads/2016/06/Wind-Turbines-Windmill-Fa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43380"/>
            <a:ext cx="3136217" cy="2070300"/>
          </a:xfrm>
          <a:prstGeom prst="rect">
            <a:avLst/>
          </a:prstGeom>
          <a:noFill/>
        </p:spPr>
      </p:pic>
      <p:pic>
        <p:nvPicPr>
          <p:cNvPr id="1030" name="Picture 6" descr="http://www.clemson.edu/cecas/departments/wec/wec-images/hartwell%20d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286256"/>
            <a:ext cx="2952770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Non-renewable sources - examples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Coal</a:t>
            </a:r>
          </a:p>
          <a:p>
            <a:r>
              <a:rPr lang="en-US" dirty="0" smtClean="0"/>
              <a:t>Oil</a:t>
            </a:r>
          </a:p>
          <a:p>
            <a:r>
              <a:rPr lang="en-US" dirty="0" smtClean="0"/>
              <a:t>Gas</a:t>
            </a:r>
          </a:p>
          <a:p>
            <a:r>
              <a:rPr lang="en-US" dirty="0" smtClean="0"/>
              <a:t>Nuclear</a:t>
            </a:r>
            <a:endParaRPr lang="en-US" dirty="0"/>
          </a:p>
        </p:txBody>
      </p:sp>
      <p:pic>
        <p:nvPicPr>
          <p:cNvPr id="20484" name="Picture 4" descr="https://sanjeetv.files.wordpress.com/2014/03/coal-bu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43050"/>
            <a:ext cx="2856848" cy="2143140"/>
          </a:xfrm>
          <a:prstGeom prst="rect">
            <a:avLst/>
          </a:prstGeom>
          <a:noFill/>
        </p:spPr>
      </p:pic>
      <p:pic>
        <p:nvPicPr>
          <p:cNvPr id="20486" name="Picture 6" descr="http://images.wisegeek.com/nuclear-power-pla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04504"/>
            <a:ext cx="4000528" cy="2496330"/>
          </a:xfrm>
          <a:prstGeom prst="rect">
            <a:avLst/>
          </a:prstGeom>
          <a:noFill/>
        </p:spPr>
      </p:pic>
      <p:pic>
        <p:nvPicPr>
          <p:cNvPr id="20488" name="Picture 8" descr="https://s.hswstatic.com/gif/natural-gas-energ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214818"/>
            <a:ext cx="3086100" cy="1952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Non-renewable sources - advantages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from the weather </a:t>
            </a:r>
            <a:br>
              <a:rPr lang="en-US" dirty="0" smtClean="0"/>
            </a:br>
            <a:r>
              <a:rPr lang="en-US" dirty="0" smtClean="0"/>
              <a:t>- reliability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Easy to produce and use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Non-renewable sources - disadvantages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depleted</a:t>
            </a:r>
          </a:p>
          <a:p>
            <a:r>
              <a:rPr lang="en-US" dirty="0" smtClean="0"/>
              <a:t>Air pollution which causes health </a:t>
            </a:r>
            <a:br>
              <a:rPr lang="en-US" dirty="0" smtClean="0"/>
            </a:br>
            <a:r>
              <a:rPr lang="en-US" dirty="0" smtClean="0"/>
              <a:t>and environmental problems </a:t>
            </a:r>
          </a:p>
          <a:p>
            <a:r>
              <a:rPr lang="en-US" dirty="0" smtClean="0"/>
              <a:t>Vast amount of greenhouse gases</a:t>
            </a:r>
          </a:p>
          <a:p>
            <a:r>
              <a:rPr lang="en-US" dirty="0" smtClean="0"/>
              <a:t>May be the cause of war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Renewable sources - advantages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be depleted</a:t>
            </a:r>
          </a:p>
          <a:p>
            <a:r>
              <a:rPr lang="en-US" dirty="0" smtClean="0"/>
              <a:t>Everyone can have a small energy plant</a:t>
            </a:r>
          </a:p>
          <a:p>
            <a:r>
              <a:rPr lang="en-US" dirty="0" smtClean="0"/>
              <a:t>Near-zero waste products – less impact </a:t>
            </a:r>
            <a:br>
              <a:rPr lang="en-US" dirty="0" smtClean="0"/>
            </a:br>
            <a:r>
              <a:rPr lang="pl-PL" dirty="0" smtClean="0"/>
              <a:t>o</a:t>
            </a:r>
            <a:r>
              <a:rPr lang="en-US" dirty="0" smtClean="0"/>
              <a:t>n </a:t>
            </a:r>
            <a:r>
              <a:rPr lang="en-US" dirty="0" smtClean="0"/>
              <a:t>the environment and </a:t>
            </a:r>
            <a:r>
              <a:rPr lang="en-US" dirty="0" smtClean="0"/>
              <a:t>our </a:t>
            </a:r>
            <a:r>
              <a:rPr lang="en-US" dirty="0" smtClean="0"/>
              <a:t>health</a:t>
            </a:r>
          </a:p>
          <a:p>
            <a:r>
              <a:rPr lang="en-US" dirty="0" smtClean="0"/>
              <a:t>Can easily provide electricity even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desert island</a:t>
            </a:r>
          </a:p>
          <a:p>
            <a:r>
              <a:rPr lang="en-US" dirty="0" smtClean="0"/>
              <a:t>Stabilization of global energy </a:t>
            </a:r>
            <a:r>
              <a:rPr lang="en-US" dirty="0" smtClean="0"/>
              <a:t>price</a:t>
            </a:r>
            <a:r>
              <a:rPr lang="pl-PL" dirty="0" smtClean="0"/>
              <a:t>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Renewable sources - disadvantages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land use</a:t>
            </a:r>
          </a:p>
          <a:p>
            <a:r>
              <a:rPr lang="en-US" dirty="0" smtClean="0"/>
              <a:t>Dependence on the weather </a:t>
            </a:r>
            <a:br>
              <a:rPr lang="en-US" dirty="0" smtClean="0"/>
            </a:br>
            <a:r>
              <a:rPr lang="en-US" dirty="0" smtClean="0"/>
              <a:t>- unreliability</a:t>
            </a:r>
          </a:p>
          <a:p>
            <a:r>
              <a:rPr lang="en-US" dirty="0" smtClean="0"/>
              <a:t>High initial cost</a:t>
            </a:r>
          </a:p>
          <a:p>
            <a:endParaRPr lang="en-US" dirty="0"/>
          </a:p>
        </p:txBody>
      </p:sp>
      <p:pic>
        <p:nvPicPr>
          <p:cNvPr id="16386" name="Picture 2" descr="FIGURE 5.8 Life-cycle cost assessment of land use for various renewable and non-renewable technologies in square meters per megawatt-hour per year. Note that the inset provides a smaller scale and more details for sources that are not distinguishable in the main figur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919036"/>
            <a:ext cx="4335653" cy="3438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Non-renewable sources are cost-effective but destroy environment</a:t>
            </a:r>
          </a:p>
          <a:p>
            <a:r>
              <a:rPr lang="en-US" dirty="0" smtClean="0"/>
              <a:t>Renewable sources are costly, cause many problems in stable production </a:t>
            </a:r>
            <a:br>
              <a:rPr lang="en-US" dirty="0" smtClean="0"/>
            </a:br>
            <a:r>
              <a:rPr lang="en-US" dirty="0" smtClean="0"/>
              <a:t>and distribution but don’t harm </a:t>
            </a:r>
            <a:r>
              <a:rPr lang="en-US" dirty="0" smtClean="0"/>
              <a:t>our </a:t>
            </a:r>
            <a:r>
              <a:rPr lang="en-US" dirty="0" smtClean="0"/>
              <a:t>health </a:t>
            </a:r>
            <a:r>
              <a:rPr lang="pl-PL" dirty="0" err="1" smtClean="0"/>
              <a:t>or</a:t>
            </a:r>
            <a:r>
              <a:rPr lang="pl-PL" dirty="0" smtClean="0"/>
              <a:t> the</a:t>
            </a:r>
            <a:r>
              <a:rPr lang="en-US" dirty="0" smtClean="0"/>
              <a:t>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Should we stop using non-renewable sources of energy?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ewnia metali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dlewnia metali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ewnia metal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644</TotalTime>
  <Words>113</Words>
  <Application>Microsoft Office PowerPoint</Application>
  <PresentationFormat>Pokaz na ekranie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Rockwell</vt:lpstr>
      <vt:lpstr>Wingdings 2</vt:lpstr>
      <vt:lpstr>Odlewnia metali</vt:lpstr>
      <vt:lpstr>Renewable and non-renewable sources of energy</vt:lpstr>
      <vt:lpstr>What does „renewable” mean?</vt:lpstr>
      <vt:lpstr>Renewable sources - examples</vt:lpstr>
      <vt:lpstr>Non-renewable sources - examples</vt:lpstr>
      <vt:lpstr>Non-renewable sources - advantages</vt:lpstr>
      <vt:lpstr>Non-renewable sources - disadvantages</vt:lpstr>
      <vt:lpstr>Renewable sources - advantages</vt:lpstr>
      <vt:lpstr>Renewable sources - disadvantages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and non-renewable sources of energy</dc:title>
  <dc:creator>Wojciech Regulski</dc:creator>
  <cp:lastModifiedBy>The Kmieciaks</cp:lastModifiedBy>
  <cp:revision>65</cp:revision>
  <dcterms:created xsi:type="dcterms:W3CDTF">2017-11-21T11:55:51Z</dcterms:created>
  <dcterms:modified xsi:type="dcterms:W3CDTF">2017-11-22T15:24:03Z</dcterms:modified>
</cp:coreProperties>
</file>