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33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2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8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6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7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5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7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6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3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5E14-A64E-422D-A02E-B88188699DF0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2760-1B1A-416C-9B44-0E9FEE7D6A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0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019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</dc:creator>
  <cp:lastModifiedBy>Vlad</cp:lastModifiedBy>
  <cp:revision>1</cp:revision>
  <dcterms:created xsi:type="dcterms:W3CDTF">2024-02-23T08:46:36Z</dcterms:created>
  <dcterms:modified xsi:type="dcterms:W3CDTF">2024-02-23T08:46:39Z</dcterms:modified>
</cp:coreProperties>
</file>