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Network</a:t>
            </a:r>
            <a:r>
              <a:rPr lang="en-US" baseline="0" dirty="0"/>
              <a:t> Strength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</c:v>
                </c:pt>
                <c:pt idx="1">
                  <c:v>Weak</c:v>
                </c:pt>
                <c:pt idx="2">
                  <c:v>Size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C4-444D-BE8F-E6F3AD6502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Drexel MBA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</c:v>
                </c:pt>
                <c:pt idx="1">
                  <c:v>Weak</c:v>
                </c:pt>
                <c:pt idx="2">
                  <c:v>Size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C4-444D-BE8F-E6F3AD6502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Strong</c:v>
                </c:pt>
                <c:pt idx="1">
                  <c:v>Weak</c:v>
                </c:pt>
                <c:pt idx="2">
                  <c:v>Size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0.3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C4-444D-BE8F-E6F3AD650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521120"/>
        <c:axId val="797514400"/>
      </c:barChart>
      <c:catAx>
        <c:axId val="79752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514400"/>
        <c:crosses val="autoZero"/>
        <c:auto val="1"/>
        <c:lblAlgn val="ctr"/>
        <c:lblOffset val="100"/>
        <c:noMultiLvlLbl val="0"/>
      </c:catAx>
      <c:valAx>
        <c:axId val="79751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52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Network</a:t>
            </a:r>
            <a:r>
              <a:rPr lang="en-US" baseline="0" dirty="0"/>
              <a:t> Breadth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Higher Level Contacts</c:v>
                </c:pt>
                <c:pt idx="1">
                  <c:v>External Contacts</c:v>
                </c:pt>
                <c:pt idx="2">
                  <c:v>Cross-Functional Contacts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C4-444D-BE8F-E6F3AD6502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Drexel MBA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Higher Level Contacts</c:v>
                </c:pt>
                <c:pt idx="1">
                  <c:v>External Contacts</c:v>
                </c:pt>
                <c:pt idx="2">
                  <c:v>Cross-Functional Contacts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C4-444D-BE8F-E6F3AD6502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Standard Deviation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Higher Level Contacts</c:v>
                </c:pt>
                <c:pt idx="1">
                  <c:v>External Contacts</c:v>
                </c:pt>
                <c:pt idx="2">
                  <c:v>Cross-Functional Contacts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</c:v>
                </c:pt>
                <c:pt idx="1">
                  <c:v>0.4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C4-444D-BE8F-E6F3AD650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521120"/>
        <c:axId val="797514400"/>
      </c:barChart>
      <c:catAx>
        <c:axId val="79752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514400"/>
        <c:crosses val="autoZero"/>
        <c:auto val="1"/>
        <c:lblAlgn val="ctr"/>
        <c:lblOffset val="100"/>
        <c:noMultiLvlLbl val="0"/>
      </c:catAx>
      <c:valAx>
        <c:axId val="79751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52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5CCC-9A78-6D28-E14C-1E515A1B0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BED51-4850-8ECB-9A69-8AED9A8A2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D6B6-F80A-7D84-54D1-DDE698CB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BFAA-8693-C610-6F71-413B84CC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B666-E4DA-6C27-01F2-54705A11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10AC-7B95-85FA-6FA6-BB9C8B25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A616A-D34E-04F0-BB47-52CBE1F5D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A26F-CBB2-63D6-12B4-F05B33EC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5848-DE58-A8D6-BA9A-4EBEB758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545B6-0F9B-42B2-3966-1CA78F73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63886-1664-2BBD-4472-E80410E3F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50C40-457A-BE63-DB74-2BF4778B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4C25-CA1A-4333-2EBD-B7B64DE0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1254C-F180-0551-3968-17727F06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3C39F-4A42-1EC2-6C4E-2A342AE2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8FF-4320-C685-D378-791623DF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9E4A-0183-53E8-A502-E8DE5CD2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E643-1B1C-C8E2-885C-887B4AF1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C31A-BD6A-7549-12B6-99C5B319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48C3-564C-F554-A7C0-56A05426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3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1881-2325-C410-FA19-68ABD85D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1474D-127D-0E7D-3BDC-F45370A60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4F18D-1C61-5565-662E-6FC1C2BD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D460-A1E2-B961-2C63-9929BEE9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9D39-134F-A209-740B-48BD4B2F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2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76C2-D1EA-CC82-E964-91323FDB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BD2F-507F-0233-A482-05F226DB5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B510-9426-AFF3-1856-67C59198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DD728-60D9-8EE1-8643-7A566386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7BEF9-CC01-49F8-D402-B49E380D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CB80A-D817-8071-3D22-AC04A77F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677F-20DC-CD71-E5AB-C5285107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06DFE-C0F0-712F-5E62-456C21945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691FC-2281-A994-0B42-AFC6D46FD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E216E-104C-409E-55B0-EDEF159A0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94DF0-4A0C-0FCB-65F1-5BC94F614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87F4F-D063-AABB-AEE9-8056C8C4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904FD-9C1D-797F-16F7-CF0542C9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2EF12-C27C-EE3B-8EA7-493111E8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FCF2-FED2-F82D-40AA-2032FF06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47C3B-1AD4-E789-26B6-68FD1935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7DDCB-C071-11BE-A6E8-1E7DA104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AE5AF-8226-8F94-D3DC-E3BB6392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6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3598B-0A4B-E48F-49EE-5C3D09DE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96F37-4068-ED51-9198-B3D54624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67560-53B0-19F2-C18A-4C64429E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3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5D40-6454-15C3-66B9-C1B8FEBE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B4B8-F714-4D58-0242-0324E434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8D98E-5F74-2AE4-9E36-1292BF74D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A199-A361-3CE8-A092-B877DB0D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1E487-3036-E051-AD7B-7F196F98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F6AA1-F396-4484-863E-4563B3DC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A394-BBE9-1B5F-AE57-61628DA0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B08F2-C1D8-E559-13FC-5D8FC08B1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5FD6A-584D-F7AD-D56A-43B626D80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FF52-1564-F69E-4553-720BB4ED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DEEE0-EA26-6157-5E0A-3DAB6096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2740-6645-4739-9E3E-47BDE6C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1EC91-1516-5194-EA24-A51F17E34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B9E9A-BF26-1815-4F6D-FD9BDDEB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95B35-7716-28C3-1948-E7E5B5BBD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7686E-5956-4F33-B2B0-187B896BB3FE}" type="datetimeFigureOut">
              <a:rPr lang="en-US" smtClean="0"/>
              <a:t>2024-07-15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ACAD-B60C-9093-730C-42CAE83AC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DD3E-51FD-8BE1-37D8-011CA8621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6F364-AC0E-4DE1-BD86-F6613626C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7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05F10C-41A5-2A71-ABDF-24E88D354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1844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36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05F10C-41A5-2A71-ABDF-24E88D354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4528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570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Kim,Yoonhee</dc:creator>
  <cp:lastModifiedBy>Kim,Yoonhee</cp:lastModifiedBy>
  <cp:revision>1</cp:revision>
  <dcterms:created xsi:type="dcterms:W3CDTF">2024-07-15T13:14:43Z</dcterms:created>
  <dcterms:modified xsi:type="dcterms:W3CDTF">2024-07-15T13:33:32Z</dcterms:modified>
</cp:coreProperties>
</file>