
<file path=[Content_Types].xml><?xml version="1.0" encoding="utf-8"?>
<Types xmlns="http://schemas.openxmlformats.org/package/2006/content-types">
  <Default Extension="vsd" ContentType="application/vnd.visio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24974" autoAdjust="0"/>
    <p:restoredTop sz="86443" autoAdjust="0"/>
  </p:normalViewPr>
  <p:slideViewPr>
    <p:cSldViewPr>
      <p:cViewPr>
        <p:scale>
          <a:sx n="100" d="100"/>
          <a:sy n="100" d="100"/>
        </p:scale>
        <p:origin x="138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Team BLACK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4/19/2013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4/19/2013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Team BLACK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Team BLACK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Team BLACK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Team BLACK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Team BLACK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Team BLACK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Team BLACK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4/19/2013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cap="none" spc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6345128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2120" y="6381328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Team BLACK</a:t>
            </a:r>
            <a:endParaRPr lang="en-US" dirty="0"/>
          </a:p>
        </p:txBody>
      </p:sp>
      <p:pic>
        <p:nvPicPr>
          <p:cNvPr id="9" name="bfhLogo" descr="Bern University of Applied Sciences Engineering and Information Technology"/>
          <p:cNvPicPr/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67544" y="6480818"/>
            <a:ext cx="2447925" cy="210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6"/>
          <p:cNvSpPr/>
          <p:nvPr/>
        </p:nvSpPr>
        <p:spPr>
          <a:xfrm rot="5400000">
            <a:off x="4121088" y="-4121088"/>
            <a:ext cx="216024" cy="8458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cap="none" spc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Word_Document2.docx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-Zeichnung1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-Zeichnung2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-Zeichnung3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 smtClean="0"/>
              <a:t>CS1: Task </a:t>
            </a:r>
            <a:r>
              <a:rPr lang="en-GB" noProof="0" dirty="0" smtClean="0"/>
              <a:t>7</a:t>
            </a:r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766520" cy="1066800"/>
          </a:xfrm>
        </p:spPr>
        <p:txBody>
          <a:bodyPr>
            <a:normAutofit fontScale="77500" lnSpcReduction="20000"/>
          </a:bodyPr>
          <a:lstStyle/>
          <a:p>
            <a:r>
              <a:rPr lang="de-CH" dirty="0" smtClean="0"/>
              <a:t>UML </a:t>
            </a:r>
            <a:r>
              <a:rPr lang="de-CH" dirty="0" err="1" smtClean="0"/>
              <a:t>domain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endParaRPr lang="de-CH" dirty="0" smtClean="0"/>
          </a:p>
          <a:p>
            <a:r>
              <a:rPr lang="de-CH" dirty="0" smtClean="0"/>
              <a:t>UML </a:t>
            </a:r>
            <a:r>
              <a:rPr lang="de-CH" dirty="0" err="1" smtClean="0"/>
              <a:t>sequence</a:t>
            </a:r>
            <a:r>
              <a:rPr lang="de-CH" dirty="0" smtClean="0"/>
              <a:t> </a:t>
            </a:r>
            <a:r>
              <a:rPr lang="de-CH" dirty="0" err="1" smtClean="0"/>
              <a:t>diagram</a:t>
            </a:r>
            <a:endParaRPr lang="de-CH" dirty="0" smtClean="0"/>
          </a:p>
          <a:p>
            <a:r>
              <a:rPr lang="de-CH" dirty="0" err="1" smtClean="0"/>
              <a:t>Use</a:t>
            </a:r>
            <a:r>
              <a:rPr lang="de-CH" dirty="0" smtClean="0"/>
              <a:t> </a:t>
            </a:r>
            <a:r>
              <a:rPr lang="de-CH" dirty="0" err="1" smtClean="0"/>
              <a:t>case</a:t>
            </a:r>
            <a:r>
              <a:rPr lang="de-CH" dirty="0" smtClean="0"/>
              <a:t> 3 – Unterstützung bei der Benutzung des öffentlichen Verkehrs</a:t>
            </a:r>
          </a:p>
          <a:p>
            <a:r>
              <a:rPr lang="de-CH" b="1" dirty="0" smtClean="0">
                <a:solidFill>
                  <a:schemeClr val="tx1"/>
                </a:solidFill>
              </a:rPr>
              <a:t>Team Black</a:t>
            </a:r>
            <a:endParaRPr lang="de-CH" b="1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3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Inhalt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Case 3</a:t>
            </a:r>
            <a:endParaRPr lang="en-GB" dirty="0"/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de-CH" dirty="0" smtClean="0">
                <a:sym typeface="Wingdings" panose="05000000000000000000" pitchFamily="2" charset="2"/>
              </a:rPr>
              <a:t>Beschrieb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aus</a:t>
            </a:r>
            <a:r>
              <a:rPr lang="en-GB" dirty="0" smtClean="0">
                <a:sym typeface="Wingdings" panose="05000000000000000000" pitchFamily="2" charset="2"/>
              </a:rPr>
              <a:t> Requirements MHC-PMS, </a:t>
            </a:r>
            <a:r>
              <a:rPr lang="en-GB" dirty="0" err="1" smtClean="0">
                <a:sym typeface="Wingdings" panose="05000000000000000000" pitchFamily="2" charset="2"/>
              </a:rPr>
              <a:t>Benutzer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Sozialarbeiter</a:t>
            </a:r>
            <a:endParaRPr lang="en-GB" dirty="0" smtClean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 err="1" smtClean="0"/>
              <a:t>Entwurf</a:t>
            </a:r>
            <a:endParaRPr lang="en-GB" dirty="0" smtClean="0"/>
          </a:p>
          <a:p>
            <a:r>
              <a:rPr lang="en-GB" dirty="0" smtClean="0">
                <a:sym typeface="Wingdings" panose="05000000000000000000" pitchFamily="2" charset="2"/>
              </a:rPr>
              <a:t> CRC Cards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 smtClean="0"/>
              <a:t>Domain Model</a:t>
            </a:r>
          </a:p>
          <a:p>
            <a:endParaRPr lang="en-GB" dirty="0"/>
          </a:p>
          <a:p>
            <a:r>
              <a:rPr lang="en-GB" dirty="0" err="1" smtClean="0"/>
              <a:t>Sequenz</a:t>
            </a:r>
            <a:r>
              <a:rPr lang="en-GB" baseline="0" dirty="0" smtClean="0"/>
              <a:t> D</a:t>
            </a:r>
            <a:r>
              <a:rPr lang="en-GB" dirty="0" smtClean="0"/>
              <a:t>iagram </a:t>
            </a:r>
          </a:p>
          <a:p>
            <a:endParaRPr lang="en-GB" dirty="0"/>
          </a:p>
          <a:p>
            <a:r>
              <a:rPr lang="en-GB" dirty="0" err="1" smtClean="0"/>
              <a:t>Anhang</a:t>
            </a:r>
            <a:endParaRPr lang="en-GB" dirty="0" smtClean="0"/>
          </a:p>
          <a:p>
            <a:pPr marL="114300" indent="0">
              <a:buNone/>
            </a:pPr>
            <a:endParaRPr lang="en-GB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8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Use</a:t>
            </a:r>
            <a:r>
              <a:rPr lang="de-CH" dirty="0" smtClean="0"/>
              <a:t> Case 3 – «Apollo»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124744"/>
            <a:ext cx="6264696" cy="524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9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40" y="537425"/>
            <a:ext cx="8040854" cy="6005823"/>
          </a:xfrm>
          <a:prstGeom prst="rect">
            <a:avLst/>
          </a:prstGeom>
        </p:spPr>
      </p:pic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850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CRC Cards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pPr marL="114300" indent="0">
              <a:buNone/>
            </a:pPr>
            <a:r>
              <a:rPr lang="de-CH" dirty="0" smtClean="0"/>
              <a:t>                                                                                                        </a:t>
            </a:r>
            <a:r>
              <a:rPr lang="de-CH" sz="2400" b="1" dirty="0" smtClean="0"/>
              <a:t>….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412631"/>
              </p:ext>
            </p:extLst>
          </p:nvPr>
        </p:nvGraphicFramePr>
        <p:xfrm>
          <a:off x="3923928" y="2060848"/>
          <a:ext cx="3176587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Document" r:id="rId3" imgW="6062350" imgH="7758639" progId="Word.Document.12">
                  <p:embed/>
                </p:oleObj>
              </mc:Choice>
              <mc:Fallback>
                <p:oleObj name="Document" r:id="rId3" imgW="6062350" imgH="77586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3928" y="2060848"/>
                        <a:ext cx="3176587" cy="40640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268880"/>
              </p:ext>
            </p:extLst>
          </p:nvPr>
        </p:nvGraphicFramePr>
        <p:xfrm>
          <a:off x="683568" y="2060848"/>
          <a:ext cx="29686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Document" r:id="rId5" imgW="6062350" imgH="8299738" progId="Word.Document.12">
                  <p:embed/>
                </p:oleObj>
              </mc:Choice>
              <mc:Fallback>
                <p:oleObj name="Document" r:id="rId5" imgW="6062350" imgH="82997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3568" y="2060848"/>
                        <a:ext cx="2968625" cy="40640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2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Domain </a:t>
            </a:r>
            <a:r>
              <a:rPr lang="de-CH" dirty="0" err="1" smtClean="0"/>
              <a:t>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197007"/>
              </p:ext>
            </p:extLst>
          </p:nvPr>
        </p:nvGraphicFramePr>
        <p:xfrm>
          <a:off x="178648" y="25277"/>
          <a:ext cx="8353139" cy="6716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Visio" r:id="rId3" imgW="10163425" imgH="8172209" progId="Visio.Drawing.11">
                  <p:embed/>
                </p:oleObj>
              </mc:Choice>
              <mc:Fallback>
                <p:oleObj name="Visio" r:id="rId3" imgW="10163425" imgH="817220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648" y="25277"/>
                        <a:ext cx="8353139" cy="6716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63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7620000" cy="1143000"/>
          </a:xfrm>
        </p:spPr>
        <p:txBody>
          <a:bodyPr/>
          <a:lstStyle/>
          <a:p>
            <a:r>
              <a:rPr lang="de-CH" sz="3200" dirty="0" smtClean="0"/>
              <a:t>Class </a:t>
            </a:r>
            <a:r>
              <a:rPr lang="de-CH" sz="3200" dirty="0" err="1" smtClean="0"/>
              <a:t>diagram</a:t>
            </a:r>
            <a:endParaRPr lang="de-CH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248384"/>
              </p:ext>
            </p:extLst>
          </p:nvPr>
        </p:nvGraphicFramePr>
        <p:xfrm>
          <a:off x="107503" y="188640"/>
          <a:ext cx="9716116" cy="6421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Visio" r:id="rId3" imgW="12077918" imgH="7982171" progId="Visio.Drawing.11">
                  <p:embed/>
                </p:oleObj>
              </mc:Choice>
              <mc:Fallback>
                <p:oleObj name="Visio" r:id="rId3" imgW="12077918" imgH="798217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503" y="188640"/>
                        <a:ext cx="9716116" cy="6421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086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7620000" cy="1143000"/>
          </a:xfrm>
        </p:spPr>
        <p:txBody>
          <a:bodyPr/>
          <a:lstStyle/>
          <a:p>
            <a:r>
              <a:rPr lang="de-CH" sz="3200" dirty="0" err="1" smtClean="0"/>
              <a:t>Sequence</a:t>
            </a:r>
            <a:r>
              <a:rPr lang="de-CH" sz="3200" dirty="0" smtClean="0"/>
              <a:t> </a:t>
            </a:r>
            <a:r>
              <a:rPr lang="de-CH" sz="3200" dirty="0" err="1" smtClean="0"/>
              <a:t>diagram</a:t>
            </a:r>
            <a:endParaRPr lang="de-CH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70758"/>
              </p:ext>
            </p:extLst>
          </p:nvPr>
        </p:nvGraphicFramePr>
        <p:xfrm>
          <a:off x="127853" y="548680"/>
          <a:ext cx="8243477" cy="6177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Visio" r:id="rId3" imgW="14363752" imgH="10763354" progId="Visio.Drawing.11">
                  <p:embed/>
                </p:oleObj>
              </mc:Choice>
              <mc:Fallback>
                <p:oleObj name="Visio" r:id="rId3" imgW="14363752" imgH="1076335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853" y="548680"/>
                        <a:ext cx="8243477" cy="61777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964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_Presentation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Template_Presentation.potx</Template>
  <TotalTime>0</TotalTime>
  <Words>69</Words>
  <Application>Microsoft Office PowerPoint</Application>
  <PresentationFormat>Bildschirmpräsentation (4:3)</PresentationFormat>
  <Paragraphs>41</Paragraphs>
  <Slides>8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</vt:lpstr>
      <vt:lpstr>Wingdings</vt:lpstr>
      <vt:lpstr>Template_Presentation</vt:lpstr>
      <vt:lpstr>Microsoft Word Document</vt:lpstr>
      <vt:lpstr>Microsoft Visio 2003-2010-Zeichnung</vt:lpstr>
      <vt:lpstr>CS1: Task 7</vt:lpstr>
      <vt:lpstr>Inhalt</vt:lpstr>
      <vt:lpstr>Use Case 3 – «Apollo»</vt:lpstr>
      <vt:lpstr>PowerPoint-Präsentation</vt:lpstr>
      <vt:lpstr>CRC Cards</vt:lpstr>
      <vt:lpstr>Domain model</vt:lpstr>
      <vt:lpstr>Class diagram</vt:lpstr>
      <vt:lpstr>Sequence diagram</vt:lpstr>
    </vt:vector>
  </TitlesOfParts>
  <Company>MyCompany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Inversini</dc:creator>
  <cp:lastModifiedBy>Daniel Inversini</cp:lastModifiedBy>
  <cp:revision>18</cp:revision>
  <dcterms:created xsi:type="dcterms:W3CDTF">2013-02-28T21:47:54Z</dcterms:created>
  <dcterms:modified xsi:type="dcterms:W3CDTF">2013-04-19T15:34:04Z</dcterms:modified>
</cp:coreProperties>
</file>