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2" autoAdjust="0"/>
    <p:restoredTop sz="86443" autoAdjust="0"/>
  </p:normalViewPr>
  <p:slideViewPr>
    <p:cSldViewPr>
      <p:cViewPr varScale="1">
        <p:scale>
          <a:sx n="86" d="100"/>
          <a:sy n="86" d="100"/>
        </p:scale>
        <p:origin x="-7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 userDrawn="1"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CS</a:t>
            </a:r>
            <a:r>
              <a:rPr lang="de-CH" baseline="0" dirty="0" smtClean="0"/>
              <a:t> Task 1: First 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Receptionists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Medical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records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staff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Other </a:t>
            </a:r>
            <a:r>
              <a:rPr lang="de-CH" baseline="0" dirty="0" err="1" smtClean="0"/>
              <a:t>actors</a:t>
            </a: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962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18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Nähe</vt:lpstr>
      <vt:lpstr>CS Task 1: First Analysis</vt:lpstr>
      <vt:lpstr>Target Users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3</cp:revision>
  <dcterms:created xsi:type="dcterms:W3CDTF">2013-02-28T21:47:54Z</dcterms:created>
  <dcterms:modified xsi:type="dcterms:W3CDTF">2013-02-28T22:13:42Z</dcterms:modified>
</cp:coreProperties>
</file>