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43" autoAdjust="0"/>
  </p:normalViewPr>
  <p:slideViewPr>
    <p:cSldViewPr>
      <p:cViewPr varScale="1">
        <p:scale>
          <a:sx n="81" d="100"/>
          <a:sy n="81" d="100"/>
        </p:scale>
        <p:origin x="-9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3CCE-E73F-4F4A-B6EB-3B1B40CC8C39}" type="datetimeFigureOut">
              <a:rPr lang="de-DE" smtClean="0"/>
              <a:t>17.05.13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01A81-B682-9C4E-A100-B7EB9080E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Ziel: dynamisch, d.h.</a:t>
            </a:r>
            <a:r>
              <a:rPr lang="de-DE" baseline="0" dirty="0" smtClean="0"/>
              <a:t> zur Laufzeit</a:t>
            </a:r>
          </a:p>
          <a:p>
            <a:r>
              <a:rPr lang="de-DE" dirty="0" smtClean="0"/>
              <a:t>Akteure:</a:t>
            </a:r>
            <a:r>
              <a:rPr lang="de-DE" baseline="0" dirty="0" smtClean="0"/>
              <a:t>	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= Klasse, dessen Verhalten wir ändern wollen</a:t>
            </a:r>
          </a:p>
          <a:p>
            <a:r>
              <a:rPr lang="de-DE" baseline="0" dirty="0" smtClean="0"/>
              <a:t>		</a:t>
            </a:r>
            <a:r>
              <a:rPr lang="de-DE" baseline="0" dirty="0" err="1" smtClean="0"/>
              <a:t>Decorator</a:t>
            </a:r>
            <a:r>
              <a:rPr lang="de-DE" baseline="0" dirty="0" smtClean="0"/>
              <a:t> = Klasse zum Dekorieren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01A81-B682-9C4E-A100-B7EB9080EA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6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Dynamik und Flexibilität:</a:t>
            </a:r>
          </a:p>
          <a:p>
            <a:pPr marL="17145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 während Laufzeit ergänzen</a:t>
            </a:r>
          </a:p>
          <a:p>
            <a:pPr marL="17145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Mehrfachkombinationen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01A81-B682-9C4E-A100-B7EB9080EA8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05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17.05.13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CS1 </a:t>
            </a:r>
            <a:r>
              <a:rPr lang="en-GB" noProof="0" dirty="0" smtClean="0"/>
              <a:t>Task </a:t>
            </a:r>
            <a:r>
              <a:rPr lang="en-GB" noProof="0" dirty="0" smtClean="0"/>
              <a:t>13: Decorator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smtClean="0"/>
              <a:t>pattern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Konzept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Ziel</a:t>
            </a:r>
            <a:r>
              <a:rPr lang="en-GB" dirty="0" smtClean="0"/>
              <a:t>: </a:t>
            </a:r>
            <a:r>
              <a:rPr lang="en-GB" dirty="0" err="1" smtClean="0"/>
              <a:t>Fähigkeiten</a:t>
            </a:r>
            <a:r>
              <a:rPr lang="en-GB" dirty="0" smtClean="0"/>
              <a:t> </a:t>
            </a:r>
            <a:r>
              <a:rPr lang="en-GB" dirty="0" err="1" smtClean="0"/>
              <a:t>einer</a:t>
            </a:r>
            <a:r>
              <a:rPr lang="en-GB" dirty="0" smtClean="0"/>
              <a:t> </a:t>
            </a:r>
            <a:r>
              <a:rPr lang="en-GB" dirty="0" err="1" smtClean="0"/>
              <a:t>Klasse</a:t>
            </a:r>
            <a:r>
              <a:rPr lang="en-GB" dirty="0" smtClean="0"/>
              <a:t> </a:t>
            </a:r>
            <a:r>
              <a:rPr lang="en-GB" dirty="0" err="1" smtClean="0"/>
              <a:t>erweitern</a:t>
            </a:r>
            <a:endParaRPr lang="en-GB" dirty="0" smtClean="0"/>
          </a:p>
          <a:p>
            <a:r>
              <a:rPr lang="en-GB" noProof="0" dirty="0" err="1" smtClean="0"/>
              <a:t>Akteure</a:t>
            </a:r>
            <a:r>
              <a:rPr lang="en-GB" noProof="0" dirty="0" smtClean="0"/>
              <a:t>: Component, Decorator</a:t>
            </a:r>
          </a:p>
          <a:p>
            <a:r>
              <a:rPr lang="en-GB" noProof="0" dirty="0" smtClean="0"/>
              <a:t>Component + Decorator </a:t>
            </a:r>
            <a:r>
              <a:rPr lang="en-GB" noProof="0" dirty="0" err="1" smtClean="0"/>
              <a:t>vom</a:t>
            </a:r>
            <a:r>
              <a:rPr lang="en-GB" noProof="0" dirty="0" smtClean="0"/>
              <a:t> </a:t>
            </a:r>
            <a:r>
              <a:rPr lang="en-GB" noProof="0" dirty="0" err="1" smtClean="0"/>
              <a:t>selben</a:t>
            </a:r>
            <a:r>
              <a:rPr lang="en-GB" noProof="0" dirty="0" smtClean="0"/>
              <a:t> </a:t>
            </a:r>
            <a:r>
              <a:rPr lang="en-GB" noProof="0" dirty="0" err="1" smtClean="0"/>
              <a:t>Klassentyp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Dieselben</a:t>
            </a:r>
            <a:r>
              <a:rPr lang="en-GB" noProof="0" dirty="0" smtClean="0"/>
              <a:t> </a:t>
            </a:r>
            <a:r>
              <a:rPr lang="en-GB" noProof="0" dirty="0" err="1" smtClean="0"/>
              <a:t>Schnittstellen</a:t>
            </a:r>
            <a:r>
              <a:rPr lang="en-GB" noProof="0" dirty="0" smtClean="0"/>
              <a:t> (</a:t>
            </a:r>
            <a:r>
              <a:rPr lang="en-GB" noProof="0" dirty="0" err="1" smtClean="0"/>
              <a:t>Methoden</a:t>
            </a:r>
            <a:r>
              <a:rPr lang="en-GB" noProof="0" dirty="0" smtClean="0"/>
              <a:t>)</a:t>
            </a:r>
          </a:p>
          <a:p>
            <a:r>
              <a:rPr lang="en-GB" noProof="0" dirty="0" err="1" smtClean="0"/>
              <a:t>Beliebig</a:t>
            </a:r>
            <a:r>
              <a:rPr lang="en-GB" noProof="0" dirty="0" smtClean="0"/>
              <a:t> “</a:t>
            </a:r>
            <a:r>
              <a:rPr lang="en-GB" noProof="0" dirty="0" err="1" smtClean="0"/>
              <a:t>dekorierbar</a:t>
            </a:r>
            <a:r>
              <a:rPr lang="en-GB" noProof="0" dirty="0" smtClean="0"/>
              <a:t>”</a:t>
            </a: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79972"/>
            <a:ext cx="6337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ohne Pattern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rcRect t="7317" b="7317"/>
          <a:stretch>
            <a:fillRect/>
          </a:stretch>
        </p:blipFill>
        <p:spPr>
          <a:xfrm>
            <a:off x="1030312" y="1948773"/>
            <a:ext cx="6350000" cy="40005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8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Bild 4" descr="\\sb000099\FS-User-AEK$\AEKMFA\_private\furtherEducation\BFH\modules\SoftwareEngineeringDesign\decorator_classdiagra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522478"/>
            <a:ext cx="7659053" cy="292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02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Vor-/Nachteile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Dynamik und Flexibilität</a:t>
            </a:r>
          </a:p>
          <a:p>
            <a:pPr lvl="1"/>
            <a:r>
              <a:rPr lang="de-DE" dirty="0" smtClean="0"/>
              <a:t>Erweiterbarkeit</a:t>
            </a:r>
          </a:p>
          <a:p>
            <a:pPr lvl="1"/>
            <a:endParaRPr lang="de-DE" dirty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Erhöhte Klassenanzahl</a:t>
            </a:r>
          </a:p>
          <a:p>
            <a:pPr lvl="1"/>
            <a:r>
              <a:rPr lang="de-DE" dirty="0" smtClean="0"/>
              <a:t>Erschwerte Fehlerfindung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1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Autos mit versch. Features</a:t>
            </a:r>
          </a:p>
          <a:p>
            <a:r>
              <a:rPr lang="de-DE" dirty="0" smtClean="0"/>
              <a:t>Speichern von Textdateien</a:t>
            </a:r>
          </a:p>
          <a:p>
            <a:pPr lvl="1"/>
            <a:r>
              <a:rPr lang="de-DE" dirty="0" smtClean="0"/>
              <a:t>Maskieren von Sonderzeichen</a:t>
            </a:r>
          </a:p>
          <a:p>
            <a:pPr lvl="1"/>
            <a:r>
              <a:rPr lang="de-CH" dirty="0" smtClean="0"/>
              <a:t>Komprimierungsalgorithmus</a:t>
            </a:r>
          </a:p>
          <a:p>
            <a:r>
              <a:rPr lang="de-DE" dirty="0" smtClean="0"/>
              <a:t>GUI-Komponente erweitern</a:t>
            </a:r>
          </a:p>
          <a:p>
            <a:pPr lvl="1"/>
            <a:r>
              <a:rPr lang="de-DE" dirty="0" smtClean="0"/>
              <a:t>Rahmen, </a:t>
            </a:r>
            <a:r>
              <a:rPr lang="de-DE" dirty="0" err="1" smtClean="0"/>
              <a:t>Scrollbar</a:t>
            </a:r>
            <a:r>
              <a:rPr lang="de-DE" dirty="0" smtClean="0"/>
              <a:t>, usw.</a:t>
            </a:r>
          </a:p>
          <a:p>
            <a:r>
              <a:rPr lang="de-DE" dirty="0" smtClean="0"/>
              <a:t>Stream-Klassen der Java-Bibliothek</a:t>
            </a:r>
          </a:p>
          <a:p>
            <a:r>
              <a:rPr lang="de-DE" dirty="0" smtClean="0"/>
              <a:t>...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1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resentatio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Template_Presentation.potx</Template>
  <TotalTime>0</TotalTime>
  <Words>116</Words>
  <Application>Microsoft Macintosh PowerPoint</Application>
  <PresentationFormat>Bildschirmpräsentation (4:3)</PresentationFormat>
  <Paragraphs>43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Template_Presentation</vt:lpstr>
      <vt:lpstr>CS1 Task 13: Decorator</vt:lpstr>
      <vt:lpstr>Konzept</vt:lpstr>
      <vt:lpstr>Konzept</vt:lpstr>
      <vt:lpstr>Beispiel ohne Pattern</vt:lpstr>
      <vt:lpstr>Konkretes Beispiel</vt:lpstr>
      <vt:lpstr>Vor-/Nachteile</vt:lpstr>
      <vt:lpstr>Anwendungsbeispiele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Fanky</cp:lastModifiedBy>
  <cp:revision>17</cp:revision>
  <dcterms:created xsi:type="dcterms:W3CDTF">2013-02-28T21:47:54Z</dcterms:created>
  <dcterms:modified xsi:type="dcterms:W3CDTF">2013-05-17T13:04:05Z</dcterms:modified>
</cp:coreProperties>
</file>