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43" autoAdjust="0"/>
  </p:normalViewPr>
  <p:slideViewPr>
    <p:cSldViewPr>
      <p:cViewPr varScale="1">
        <p:scale>
          <a:sx n="76" d="100"/>
          <a:sy n="76" d="100"/>
        </p:scale>
        <p:origin x="-149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Team BLACK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Team BLACK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67544" y="6381328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4512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2120" y="638132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Team BLACK</a:t>
            </a:r>
            <a:endParaRPr lang="en-US" dirty="0"/>
          </a:p>
        </p:txBody>
      </p:sp>
      <p:pic>
        <p:nvPicPr>
          <p:cNvPr id="9" name="bfhLogo" descr="Bern University of Applied Sciences Engineering and Information Technology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544" y="6480818"/>
            <a:ext cx="2447925" cy="210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/>
          <p:nvPr/>
        </p:nvSpPr>
        <p:spPr>
          <a:xfrm rot="5400000">
            <a:off x="4121088" y="-4121088"/>
            <a:ext cx="216024" cy="845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none" spc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CS Task 2: SE Process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Driven </a:t>
            </a:r>
            <a:r>
              <a:rPr lang="en-GB" dirty="0" err="1" smtClean="0"/>
              <a:t>vs</a:t>
            </a:r>
            <a:r>
              <a:rPr lang="en-GB" dirty="0" smtClean="0"/>
              <a:t> Agile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634225" cy="173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50414"/>
            <a:ext cx="7669565" cy="173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</a:t>
            </a:r>
            <a:r>
              <a:rPr lang="de-CH" dirty="0" smtClean="0"/>
              <a:t> SE </a:t>
            </a:r>
            <a:r>
              <a:rPr lang="de-CH" dirty="0" err="1" smtClean="0"/>
              <a:t>Process</a:t>
            </a:r>
            <a:r>
              <a:rPr lang="de-CH" dirty="0" smtClean="0"/>
              <a:t>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1420"/>
            <a:ext cx="7547595" cy="331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– Model /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 smtClean="0"/>
              <a:t>Decision:</a:t>
            </a:r>
          </a:p>
          <a:p>
            <a:r>
              <a:rPr lang="en-GB" dirty="0" smtClean="0"/>
              <a:t>Scrum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Activities:</a:t>
            </a:r>
          </a:p>
          <a:p>
            <a:pPr lvl="0"/>
            <a:r>
              <a:rPr lang="en-GB" dirty="0" smtClean="0"/>
              <a:t>Choose </a:t>
            </a:r>
            <a:r>
              <a:rPr lang="en-GB" dirty="0"/>
              <a:t>scrum </a:t>
            </a:r>
            <a:r>
              <a:rPr lang="en-GB" dirty="0" smtClean="0"/>
              <a:t>master </a:t>
            </a:r>
            <a:endParaRPr lang="de-CH" dirty="0"/>
          </a:p>
          <a:p>
            <a:pPr lvl="0"/>
            <a:r>
              <a:rPr lang="en-GB" dirty="0"/>
              <a:t>Define requirements</a:t>
            </a:r>
            <a:endParaRPr lang="de-CH" dirty="0"/>
          </a:p>
          <a:p>
            <a:pPr lvl="0"/>
            <a:r>
              <a:rPr lang="en-GB" dirty="0"/>
              <a:t>Define stories for backlog</a:t>
            </a:r>
            <a:endParaRPr lang="de-CH" dirty="0"/>
          </a:p>
          <a:p>
            <a:pPr lvl="0"/>
            <a:r>
              <a:rPr lang="en-GB" dirty="0"/>
              <a:t>Define tasks/subtasks for stories</a:t>
            </a:r>
            <a:endParaRPr lang="de-CH" dirty="0"/>
          </a:p>
          <a:p>
            <a:pPr lvl="0"/>
            <a:r>
              <a:rPr lang="en-GB" dirty="0"/>
              <a:t>Decide which stories will be used in first sprint</a:t>
            </a:r>
            <a:endParaRPr lang="de-CH" dirty="0"/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Relations:</a:t>
            </a:r>
          </a:p>
          <a:p>
            <a:pPr marL="114300" indent="0">
              <a:buNone/>
            </a:pPr>
            <a:r>
              <a:rPr lang="en-GB" dirty="0"/>
              <a:t>All the activities have to be done in serial order. After first sprint there is a review and a planning meeting for sprint two. </a:t>
            </a:r>
            <a:endParaRPr lang="de-CH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– </a:t>
            </a:r>
            <a:r>
              <a:rPr lang="de-CH" dirty="0" err="1" smtClean="0"/>
              <a:t>Involvement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b="1" dirty="0" smtClean="0"/>
              <a:t>Customer:</a:t>
            </a:r>
          </a:p>
          <a:p>
            <a:r>
              <a:rPr lang="en-GB" dirty="0" smtClean="0"/>
              <a:t>Requirement definition</a:t>
            </a:r>
          </a:p>
          <a:p>
            <a:r>
              <a:rPr lang="en-GB" dirty="0" smtClean="0"/>
              <a:t>Sprint review</a:t>
            </a:r>
          </a:p>
          <a:p>
            <a:r>
              <a:rPr lang="en-GB" dirty="0" smtClean="0"/>
              <a:t>Sprint planning</a:t>
            </a:r>
          </a:p>
          <a:p>
            <a:r>
              <a:rPr lang="en-GB" dirty="0" smtClean="0"/>
              <a:t>Final release  and debriefing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b="1" dirty="0" smtClean="0"/>
              <a:t>Development team:</a:t>
            </a:r>
          </a:p>
          <a:p>
            <a:r>
              <a:rPr lang="en-GB" dirty="0" smtClean="0"/>
              <a:t>Scrum meetings</a:t>
            </a:r>
          </a:p>
          <a:p>
            <a:r>
              <a:rPr lang="en-GB" dirty="0" smtClean="0"/>
              <a:t>Development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 smtClean="0"/>
              <a:t>Management</a:t>
            </a:r>
          </a:p>
          <a:p>
            <a:r>
              <a:rPr lang="en-GB" dirty="0" smtClean="0"/>
              <a:t>Controlling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b="1" dirty="0" smtClean="0"/>
              <a:t>Users</a:t>
            </a:r>
          </a:p>
          <a:p>
            <a:r>
              <a:rPr lang="en-GB" dirty="0" smtClean="0"/>
              <a:t>Testing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5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resentatio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104</Words>
  <Application>Microsoft Office PowerPoint</Application>
  <PresentationFormat>Bildschirmpräsentation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Template_Presentation</vt:lpstr>
      <vt:lpstr>CS Task 2: SE Process</vt:lpstr>
      <vt:lpstr>Plan Driven vs Agile</vt:lpstr>
      <vt:lpstr>Decision SE Process Model</vt:lpstr>
      <vt:lpstr>Design – Model / Activities</vt:lpstr>
      <vt:lpstr>Design – Involvement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Marco Füllemann</dc:creator>
  <cp:lastModifiedBy>Marco Füllemann</cp:lastModifiedBy>
  <cp:revision>7</cp:revision>
  <dcterms:created xsi:type="dcterms:W3CDTF">2013-03-01T15:34:45Z</dcterms:created>
  <dcterms:modified xsi:type="dcterms:W3CDTF">2013-03-01T15:55:48Z</dcterms:modified>
</cp:coreProperties>
</file>