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smtClean="0"/>
              <a:t>CS1 </a:t>
            </a:r>
            <a:r>
              <a:rPr lang="en-GB" noProof="0" dirty="0" smtClean="0"/>
              <a:t>Task 2: SE Process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Driven </a:t>
            </a:r>
            <a:r>
              <a:rPr lang="en-GB" dirty="0" err="1" smtClean="0"/>
              <a:t>vs</a:t>
            </a:r>
            <a:r>
              <a:rPr lang="en-GB" dirty="0" smtClean="0"/>
              <a:t> Agile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634225" cy="173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0414"/>
            <a:ext cx="7669565" cy="173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</a:t>
            </a:r>
            <a:r>
              <a:rPr lang="de-CH" dirty="0" smtClean="0"/>
              <a:t> SE </a:t>
            </a:r>
            <a:r>
              <a:rPr lang="de-CH" dirty="0" err="1" smtClean="0"/>
              <a:t>Process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1420"/>
            <a:ext cx="7547595" cy="331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97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– Model /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 smtClean="0"/>
              <a:t>Decision:</a:t>
            </a:r>
          </a:p>
          <a:p>
            <a:r>
              <a:rPr lang="en-GB" dirty="0" smtClean="0"/>
              <a:t>Scrum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Activities:</a:t>
            </a:r>
          </a:p>
          <a:p>
            <a:pPr lvl="0"/>
            <a:r>
              <a:rPr lang="en-GB" dirty="0" smtClean="0"/>
              <a:t>Choose </a:t>
            </a:r>
            <a:r>
              <a:rPr lang="en-GB" dirty="0"/>
              <a:t>scrum </a:t>
            </a:r>
            <a:r>
              <a:rPr lang="en-GB" dirty="0" smtClean="0"/>
              <a:t>master </a:t>
            </a:r>
            <a:endParaRPr lang="de-CH" dirty="0"/>
          </a:p>
          <a:p>
            <a:pPr lvl="0"/>
            <a:r>
              <a:rPr lang="en-GB" dirty="0"/>
              <a:t>Define requirements</a:t>
            </a:r>
            <a:endParaRPr lang="de-CH" dirty="0"/>
          </a:p>
          <a:p>
            <a:pPr lvl="0"/>
            <a:r>
              <a:rPr lang="en-GB" dirty="0"/>
              <a:t>Define stories for backlog</a:t>
            </a:r>
            <a:endParaRPr lang="de-CH" dirty="0"/>
          </a:p>
          <a:p>
            <a:pPr lvl="0"/>
            <a:r>
              <a:rPr lang="en-GB" dirty="0"/>
              <a:t>Define tasks/subtasks for stories</a:t>
            </a:r>
            <a:endParaRPr lang="de-CH" dirty="0"/>
          </a:p>
          <a:p>
            <a:pPr lvl="0"/>
            <a:r>
              <a:rPr lang="en-GB" dirty="0"/>
              <a:t>Decide which stories will be used in first sprint</a:t>
            </a:r>
            <a:endParaRPr lang="de-CH" dirty="0"/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Relations:</a:t>
            </a:r>
          </a:p>
          <a:p>
            <a:pPr marL="114300" indent="0">
              <a:buNone/>
            </a:pPr>
            <a:r>
              <a:rPr lang="en-GB" dirty="0"/>
              <a:t>All the activities have to be done in serial order. After first sprint there is a review and a planning meeting for sprint two. </a:t>
            </a:r>
            <a:endParaRPr lang="de-CH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90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– </a:t>
            </a:r>
            <a:r>
              <a:rPr lang="de-CH" dirty="0" err="1" smtClean="0"/>
              <a:t>Involvement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b="1" dirty="0" smtClean="0"/>
              <a:t>Customer:</a:t>
            </a:r>
          </a:p>
          <a:p>
            <a:r>
              <a:rPr lang="en-GB" dirty="0" smtClean="0"/>
              <a:t>Requirement definition</a:t>
            </a:r>
          </a:p>
          <a:p>
            <a:r>
              <a:rPr lang="en-GB" dirty="0" smtClean="0"/>
              <a:t>Sprint review</a:t>
            </a:r>
          </a:p>
          <a:p>
            <a:r>
              <a:rPr lang="en-GB" dirty="0" smtClean="0"/>
              <a:t>Sprint planning</a:t>
            </a:r>
          </a:p>
          <a:p>
            <a:r>
              <a:rPr lang="en-GB" dirty="0" smtClean="0"/>
              <a:t>Final release  and debriefing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Development team:</a:t>
            </a:r>
          </a:p>
          <a:p>
            <a:r>
              <a:rPr lang="en-GB" dirty="0" smtClean="0"/>
              <a:t>Scrum meetings</a:t>
            </a:r>
          </a:p>
          <a:p>
            <a:r>
              <a:rPr lang="en-GB" dirty="0" smtClean="0"/>
              <a:t>Development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 smtClean="0"/>
              <a:t>Management</a:t>
            </a:r>
          </a:p>
          <a:p>
            <a:r>
              <a:rPr lang="en-GB" dirty="0" smtClean="0"/>
              <a:t>Controlling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 smtClean="0"/>
              <a:t>Users</a:t>
            </a:r>
          </a:p>
          <a:p>
            <a:r>
              <a:rPr lang="en-GB" dirty="0" smtClean="0"/>
              <a:t>Testing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25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104</Words>
  <Application>Microsoft Office PowerPoint</Application>
  <PresentationFormat>Bildschirmpräsentation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Template_Presentation</vt:lpstr>
      <vt:lpstr>CS1 Task 2: SE Process</vt:lpstr>
      <vt:lpstr>Plan Driven vs Agile</vt:lpstr>
      <vt:lpstr>Decision SE Process Model</vt:lpstr>
      <vt:lpstr>Design – Model / Activities</vt:lpstr>
      <vt:lpstr>Design – Involvement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Marco Füllemann</dc:creator>
  <cp:lastModifiedBy>Fankhauser Michael</cp:lastModifiedBy>
  <cp:revision>8</cp:revision>
  <dcterms:created xsi:type="dcterms:W3CDTF">2013-03-01T15:34:45Z</dcterms:created>
  <dcterms:modified xsi:type="dcterms:W3CDTF">2013-03-13T07:33:07Z</dcterms:modified>
</cp:coreProperties>
</file>