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43" autoAdjust="0"/>
  </p:normalViewPr>
  <p:slideViewPr>
    <p:cSldViewPr>
      <p:cViewPr varScale="1">
        <p:scale>
          <a:sx n="81" d="100"/>
          <a:sy n="81" d="100"/>
        </p:scale>
        <p:origin x="-93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3CCE-E73F-4F4A-B6EB-3B1B40CC8C39}" type="datetimeFigureOut">
              <a:rPr lang="de-DE" smtClean="0"/>
              <a:t>17.05.13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01A81-B682-9C4E-A100-B7EB9080E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Ziel: dynamisch, d.h.</a:t>
            </a:r>
            <a:r>
              <a:rPr lang="de-DE" baseline="0" dirty="0" smtClean="0"/>
              <a:t> zur Laufzeit</a:t>
            </a:r>
          </a:p>
          <a:p>
            <a:r>
              <a:rPr lang="de-DE" dirty="0" smtClean="0"/>
              <a:t>Akteure:</a:t>
            </a:r>
            <a:r>
              <a:rPr lang="de-DE" baseline="0" dirty="0" smtClean="0"/>
              <a:t>	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= Klasse, dessen Verhalten wir ändern wollen</a:t>
            </a:r>
          </a:p>
          <a:p>
            <a:r>
              <a:rPr lang="de-DE" baseline="0" dirty="0" smtClean="0"/>
              <a:t>		</a:t>
            </a:r>
            <a:r>
              <a:rPr lang="de-DE" baseline="0" dirty="0" err="1" smtClean="0"/>
              <a:t>Decorator</a:t>
            </a:r>
            <a:r>
              <a:rPr lang="de-DE" baseline="0" dirty="0" smtClean="0"/>
              <a:t> = Klasse zum Dekorieren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01A81-B682-9C4E-A100-B7EB9080EA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6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Verständlichkeit:</a:t>
            </a:r>
            <a:r>
              <a:rPr lang="de-DE" baseline="0" dirty="0" smtClean="0"/>
              <a:t> Auslagerung einzelner Zustände</a:t>
            </a:r>
          </a:p>
          <a:p>
            <a:r>
              <a:rPr lang="de-DE" baseline="0" dirty="0" smtClean="0"/>
              <a:t>Erweiterbarkeit: neue Zustände easy hinzufügbar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01A81-B682-9C4E-A100-B7EB9080EA8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05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17.05.13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CS1 Task </a:t>
            </a:r>
            <a:r>
              <a:rPr lang="en-GB" noProof="0" dirty="0" smtClean="0"/>
              <a:t>12:</a:t>
            </a:r>
            <a:br>
              <a:rPr lang="en-GB" noProof="0" dirty="0" smtClean="0"/>
            </a:br>
            <a:r>
              <a:rPr lang="en-GB" noProof="0" dirty="0" smtClean="0"/>
              <a:t>State Pattern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smtClean="0"/>
              <a:t>pattern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Konzept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 smtClean="0"/>
              <a:t>ermöglicht</a:t>
            </a:r>
            <a:r>
              <a:rPr lang="en-GB" noProof="0" dirty="0" smtClean="0"/>
              <a:t> </a:t>
            </a:r>
            <a:r>
              <a:rPr lang="de-CH" dirty="0" smtClean="0"/>
              <a:t>zustandsabhängiges Verhalten</a:t>
            </a:r>
          </a:p>
          <a:p>
            <a:r>
              <a:rPr lang="de-CH" dirty="0" smtClean="0"/>
              <a:t>Äusseres Verhalten abhängig vom inneren Zustand</a:t>
            </a:r>
          </a:p>
          <a:p>
            <a:r>
              <a:rPr lang="de-CH" dirty="0" smtClean="0"/>
              <a:t>Zustände in eigene Klassen ausgelagert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Bild 5" descr="\\sb000099\FS-User-AEK$\AEKMFA\_private\furtherEducation\BFH\modules\SoftwareEngineeringDesign\statePattern_classdiagramApoll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2420888"/>
            <a:ext cx="51339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81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Vor-/Nachteile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Verständlichkeit</a:t>
            </a:r>
            <a:endParaRPr lang="de-DE" dirty="0" smtClean="0"/>
          </a:p>
          <a:p>
            <a:pPr lvl="1"/>
            <a:r>
              <a:rPr lang="de-DE" dirty="0" smtClean="0"/>
              <a:t>Erweiterbarkeit</a:t>
            </a:r>
          </a:p>
          <a:p>
            <a:pPr lvl="1"/>
            <a:r>
              <a:rPr lang="de-DE" dirty="0" smtClean="0"/>
              <a:t>Trennung Verantwortlichkeit</a:t>
            </a:r>
          </a:p>
          <a:p>
            <a:pPr lvl="1"/>
            <a:r>
              <a:rPr lang="de-DE" dirty="0" smtClean="0"/>
              <a:t>Wiederverwendbarkeit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Erhöhte Klassenanzahl</a:t>
            </a:r>
          </a:p>
          <a:p>
            <a:pPr lvl="1"/>
            <a:r>
              <a:rPr lang="de-DE" dirty="0" smtClean="0"/>
              <a:t>Erhöhter Implementationsaufwand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1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 smtClean="0"/>
          </a:p>
          <a:p>
            <a:r>
              <a:rPr lang="de-DE" dirty="0" smtClean="0"/>
              <a:t>Stoppuhr</a:t>
            </a:r>
          </a:p>
          <a:p>
            <a:r>
              <a:rPr lang="de-DE" dirty="0" smtClean="0"/>
              <a:t>Werkzeuge in Zeichnungstool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1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resentatio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Template_Presentation.potx</Template>
  <TotalTime>0</TotalTime>
  <Words>71</Words>
  <Application>Microsoft Macintosh PowerPoint</Application>
  <PresentationFormat>Bildschirmpräsentation (4:3)</PresentationFormat>
  <Paragraphs>33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Template_Presentation</vt:lpstr>
      <vt:lpstr>CS1 Task 12: State Pattern</vt:lpstr>
      <vt:lpstr>Konzept</vt:lpstr>
      <vt:lpstr>Konzept</vt:lpstr>
      <vt:lpstr>Vor-/Nachteile</vt:lpstr>
      <vt:lpstr>Anwendungsbeispiele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Fanky</cp:lastModifiedBy>
  <cp:revision>20</cp:revision>
  <dcterms:created xsi:type="dcterms:W3CDTF">2013-02-28T21:47:54Z</dcterms:created>
  <dcterms:modified xsi:type="dcterms:W3CDTF">2013-05-17T13:42:57Z</dcterms:modified>
</cp:coreProperties>
</file>