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7" r:id="rId3"/>
    <p:sldId id="260" r:id="rId4"/>
    <p:sldId id="259" r:id="rId5"/>
    <p:sldId id="263" r:id="rId6"/>
    <p:sldId id="264" r:id="rId7"/>
    <p:sldId id="265" r:id="rId8"/>
    <p:sldId id="266" r:id="rId9"/>
    <p:sldId id="267" r:id="rId10"/>
    <p:sldId id="269" r:id="rId11"/>
    <p:sldId id="261" r:id="rId12"/>
    <p:sldId id="270" r:id="rId13"/>
    <p:sldId id="271" r:id="rId14"/>
    <p:sldId id="272" r:id="rId15"/>
    <p:sldId id="268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3366CC"/>
    <a:srgbClr val="660033"/>
    <a:srgbClr val="0033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652" autoAdjust="0"/>
  </p:normalViewPr>
  <p:slideViewPr>
    <p:cSldViewPr>
      <p:cViewPr varScale="1">
        <p:scale>
          <a:sx n="110" d="100"/>
          <a:sy n="110" d="100"/>
        </p:scale>
        <p:origin x="15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01A8F-0975-6B4B-9044-412C6371DA86}" type="datetimeFigureOut">
              <a:rPr lang="de-DE" smtClean="0"/>
              <a:t>14.01.2015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83250-E028-3148-9E57-1791621B75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740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55C-72CB-0943-965E-415CB9DD869E}" type="datetimeFigureOut">
              <a:rPr lang="de-DE" smtClean="0"/>
              <a:t>14.01.2015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115CA-A0A7-7247-93F4-0981C97C13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32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huhu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628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mtClean="0"/>
              <a:t>huhu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181F0E42-7500-474C-9849-816453B8C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488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mtClean="0"/>
              <a:t>huhu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181F0E42-7500-474C-9849-816453B8C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4472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mtClean="0"/>
              <a:t>huhu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181F0E42-7500-474C-9849-816453B8CCFD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95743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mtClean="0"/>
              <a:t>huhu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181F0E42-7500-474C-9849-816453B8C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0639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mtClean="0"/>
              <a:t>huhu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181F0E42-7500-474C-9849-816453B8CCFD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372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mtClean="0"/>
              <a:t>huhu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181F0E42-7500-474C-9849-816453B8C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49036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huhu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2FE98B1A-1590-6640-AABB-B75DDB08B271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922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huhu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A0A5EEDA-CF60-154F-92E1-A19CE92D16D9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14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6554867" cy="95138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8800"/>
            <a:ext cx="6554867" cy="4369835"/>
          </a:xfrm>
        </p:spPr>
        <p:txBody>
          <a:bodyPr anchor="t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huhu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74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mtClean="0"/>
              <a:t>huhu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181F0E42-7500-474C-9849-816453B8C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9951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huhu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F2363496-564E-624E-9E31-91F1726137EA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95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huhu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81E25DC6-181D-6344-B84D-C254ED1AA11B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73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huhu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EAE0AE98-12B1-B747-BC78-AA5F3AADDB94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67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huhu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AFA3225B-0580-544D-8499-ADA70344C78F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68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s-ES" smtClean="0"/>
              <a:t>huhu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181F0E42-7500-474C-9849-816453B8C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01256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 algn="r"/>
            <a:r>
              <a:rPr lang="es-ES" smtClean="0"/>
              <a:t>huhu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/>
          <a:lstStyle/>
          <a:p>
            <a:fld id="{181F0E42-7500-474C-9849-816453B8CC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2426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533401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30965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/>
            <a:r>
              <a:rPr lang="es-ES" smtClean="0"/>
              <a:t>huhu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0079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png"/><Relationship Id="rId16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5" Type="http://schemas.openxmlformats.org/officeDocument/2006/relationships/image" Target="../media/image1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Relationship Id="rId1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0"/>
          <p:cNvSpPr txBox="1">
            <a:spLocks noChangeArrowheads="1"/>
          </p:cNvSpPr>
          <p:nvPr/>
        </p:nvSpPr>
        <p:spPr bwMode="auto">
          <a:xfrm>
            <a:off x="539750" y="3860800"/>
            <a:ext cx="6769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l"/>
            <a:r>
              <a:rPr lang="es-UY" sz="4000" b="1" dirty="0" smtClean="0">
                <a:solidFill>
                  <a:schemeClr val="tx1"/>
                </a:solidFill>
              </a:rPr>
              <a:t>Coin Recognition</a:t>
            </a:r>
            <a:endParaRPr lang="es-ES" sz="4000" b="1" dirty="0">
              <a:solidFill>
                <a:schemeClr val="tx1"/>
              </a:solidFill>
            </a:endParaRPr>
          </a:p>
        </p:txBody>
      </p:sp>
      <p:sp>
        <p:nvSpPr>
          <p:cNvPr id="5" name="Rectangle 168"/>
          <p:cNvSpPr>
            <a:spLocks noChangeArrowheads="1"/>
          </p:cNvSpPr>
          <p:nvPr/>
        </p:nvSpPr>
        <p:spPr bwMode="auto">
          <a:xfrm>
            <a:off x="539750" y="4365625"/>
            <a:ext cx="6769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/>
              <a:t>BZG1301 Programmierung in Matlab/Octave</a:t>
            </a:r>
            <a:endParaRPr lang="es-ES" sz="2000" b="1" dirty="0"/>
          </a:p>
        </p:txBody>
      </p:sp>
      <p:sp>
        <p:nvSpPr>
          <p:cNvPr id="2" name="Textfeld 1"/>
          <p:cNvSpPr txBox="1"/>
          <p:nvPr/>
        </p:nvSpPr>
        <p:spPr>
          <a:xfrm>
            <a:off x="539552" y="6237312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Julien Villiger, Daniel </a:t>
            </a:r>
            <a:r>
              <a:rPr lang="de-DE" sz="1400" dirty="0" err="1" smtClean="0"/>
              <a:t>Inversini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046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Ansatz Hough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(Demo)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06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Ansatz Pattern </a:t>
            </a:r>
            <a:r>
              <a:rPr lang="de-DE" dirty="0" err="1" smtClean="0"/>
              <a:t>Matching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Münzen ausschneiden</a:t>
            </a:r>
          </a:p>
          <a:p>
            <a:r>
              <a:rPr lang="de-DE" dirty="0" smtClean="0"/>
              <a:t>Templates vorbereiten</a:t>
            </a:r>
          </a:p>
          <a:p>
            <a:pPr lvl="1"/>
            <a:r>
              <a:rPr lang="de-DE" dirty="0" err="1" smtClean="0"/>
              <a:t>Stretchen</a:t>
            </a:r>
            <a:endParaRPr lang="de-DE" dirty="0" smtClean="0"/>
          </a:p>
          <a:p>
            <a:pPr lvl="1"/>
            <a:r>
              <a:rPr lang="de-DE" dirty="0" smtClean="0"/>
              <a:t>Rotieren</a:t>
            </a:r>
          </a:p>
          <a:p>
            <a:r>
              <a:rPr lang="de-DE" dirty="0" smtClean="0"/>
              <a:t>Vergleich (der </a:t>
            </a:r>
            <a:r>
              <a:rPr lang="de-DE" dirty="0" err="1" smtClean="0"/>
              <a:t>Matrixen</a:t>
            </a:r>
            <a:r>
              <a:rPr lang="de-DE" dirty="0" smtClean="0"/>
              <a:t>, Graustufenbilder)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1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Ansatz </a:t>
            </a:r>
            <a:r>
              <a:rPr lang="de-CH" dirty="0" err="1" smtClean="0"/>
              <a:t>pattern</a:t>
            </a:r>
            <a:r>
              <a:rPr lang="de-CH" dirty="0" smtClean="0"/>
              <a:t> </a:t>
            </a:r>
            <a:r>
              <a:rPr lang="de-CH" dirty="0" err="1" smtClean="0"/>
              <a:t>matching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Beispiel Aufwand: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Stretch </a:t>
            </a:r>
            <a:r>
              <a:rPr lang="de-CH" dirty="0" smtClean="0"/>
              <a:t>Faktor =</a:t>
            </a:r>
          </a:p>
          <a:p>
            <a:pPr marL="457200" lvl="1" indent="0">
              <a:buNone/>
            </a:pPr>
            <a:r>
              <a:rPr lang="de-CH" dirty="0" smtClean="0"/>
              <a:t>Durchmesser Suchmünze / Durchmesser Template</a:t>
            </a:r>
          </a:p>
          <a:p>
            <a:r>
              <a:rPr lang="de-CH" dirty="0" smtClean="0"/>
              <a:t>Rotation</a:t>
            </a:r>
          </a:p>
          <a:p>
            <a:pPr marL="0" indent="0">
              <a:buNone/>
            </a:pP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2239" y="2060848"/>
            <a:ext cx="1864995" cy="162115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75" y="1062555"/>
            <a:ext cx="866038" cy="90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21" y="5762496"/>
            <a:ext cx="870283" cy="90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011" y="5763784"/>
            <a:ext cx="874528" cy="90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21" y="4830468"/>
            <a:ext cx="861792" cy="90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02" y="4830468"/>
            <a:ext cx="883019" cy="9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21" y="3897152"/>
            <a:ext cx="826364" cy="90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29" y="3897152"/>
            <a:ext cx="818182" cy="90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958815"/>
            <a:ext cx="820909" cy="90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963836"/>
            <a:ext cx="815455" cy="900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732" y="2012207"/>
            <a:ext cx="883019" cy="90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02" y="2012207"/>
            <a:ext cx="874528" cy="90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048487"/>
            <a:ext cx="849057" cy="90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21217"/>
            <a:ext cx="874528" cy="900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21217"/>
            <a:ext cx="878774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0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Pattern </a:t>
            </a:r>
            <a:r>
              <a:rPr lang="de-CH" dirty="0" err="1" smtClean="0"/>
              <a:t>Matching</a:t>
            </a:r>
            <a:r>
              <a:rPr lang="de-CH" dirty="0" smtClean="0"/>
              <a:t> - Probleme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10 Münzen auf dem Tisch, </a:t>
            </a:r>
            <a:endParaRPr lang="de-CH" dirty="0" smtClean="0"/>
          </a:p>
          <a:p>
            <a:pPr marL="457200" lvl="1" indent="0">
              <a:buNone/>
            </a:pPr>
            <a:r>
              <a:rPr lang="de-CH" dirty="0" smtClean="0"/>
              <a:t>4 verschiedene (5.-- , 2.-- , 1.-- , 50 Rp.) Typen. </a:t>
            </a:r>
          </a:p>
          <a:p>
            <a:pPr marL="457200" lvl="1" indent="0">
              <a:buNone/>
            </a:pPr>
            <a:r>
              <a:rPr lang="de-CH" dirty="0" smtClean="0"/>
              <a:t>= </a:t>
            </a:r>
            <a:r>
              <a:rPr lang="de-CH" dirty="0"/>
              <a:t>10 Loops auf Stufe 1</a:t>
            </a:r>
          </a:p>
          <a:p>
            <a:r>
              <a:rPr lang="de-CH" dirty="0"/>
              <a:t>14 Templates (jede Schweizer Münze, vor und Rückseite)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smtClean="0"/>
              <a:t>= </a:t>
            </a:r>
            <a:r>
              <a:rPr lang="de-CH" dirty="0"/>
              <a:t>14 Loops auf Stufe 2</a:t>
            </a:r>
          </a:p>
          <a:p>
            <a:r>
              <a:rPr lang="de-CH" dirty="0"/>
              <a:t>Skalieren und Rotieren des Templates</a:t>
            </a:r>
          </a:p>
          <a:p>
            <a:pPr marL="0" indent="0">
              <a:buNone/>
            </a:pPr>
            <a:r>
              <a:rPr lang="de-CH" dirty="0"/>
              <a:t>	= 360 Loops auf Stufe 3</a:t>
            </a:r>
          </a:p>
          <a:p>
            <a:r>
              <a:rPr lang="de-CH" dirty="0"/>
              <a:t>Vergleich</a:t>
            </a:r>
          </a:p>
          <a:p>
            <a:pPr marL="0" indent="0">
              <a:buNone/>
            </a:pPr>
            <a:r>
              <a:rPr lang="de-CH" dirty="0"/>
              <a:t>	</a:t>
            </a:r>
            <a:r>
              <a:rPr lang="de-CH" dirty="0" smtClean="0"/>
              <a:t>Umwandeln </a:t>
            </a:r>
            <a:r>
              <a:rPr lang="de-CH" dirty="0"/>
              <a:t>der Bilder in </a:t>
            </a:r>
            <a:r>
              <a:rPr lang="de-CH" dirty="0" smtClean="0"/>
              <a:t>Double-Matrizen </a:t>
            </a:r>
            <a:r>
              <a:rPr lang="de-CH" dirty="0" smtClean="0"/>
              <a:t>und 	Vergleich</a:t>
            </a:r>
            <a:r>
              <a:rPr lang="de-CH" dirty="0"/>
              <a:t>.</a:t>
            </a:r>
          </a:p>
          <a:p>
            <a:r>
              <a:rPr lang="de-CH" dirty="0"/>
              <a:t>Somit kommen wir auf 50‘400 Vergleiche. (von Beispielsweise 300x300 </a:t>
            </a:r>
            <a:r>
              <a:rPr lang="de-CH" dirty="0" smtClean="0"/>
              <a:t>Matrizen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021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Pattern </a:t>
            </a:r>
            <a:r>
              <a:rPr lang="de-CH" smtClean="0"/>
              <a:t>MatchinG </a:t>
            </a:r>
            <a:r>
              <a:rPr lang="de-CH" dirty="0" smtClean="0"/>
              <a:t>Resultat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Abgespecktes Verfahren</a:t>
            </a:r>
          </a:p>
          <a:p>
            <a:pPr lvl="1"/>
            <a:r>
              <a:rPr lang="de-CH" dirty="0" smtClean="0"/>
              <a:t>2 Templates, 2x rotieren (1 und 2 Grad)</a:t>
            </a:r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 smtClean="0"/>
          </a:p>
          <a:p>
            <a:pPr marL="457200" lvl="1" indent="0">
              <a:buNone/>
            </a:pPr>
            <a:r>
              <a:rPr lang="de-CH" dirty="0" smtClean="0"/>
              <a:t>(Ist im </a:t>
            </a:r>
            <a:r>
              <a:rPr lang="de-CH" smtClean="0"/>
              <a:t>Script gekennzeichnet)</a:t>
            </a:r>
            <a:endParaRPr lang="de-CH" dirty="0" smtClean="0"/>
          </a:p>
          <a:p>
            <a:pPr marL="457200" lvl="1" indent="0">
              <a:buNone/>
            </a:pPr>
            <a:endParaRPr lang="de-CH" dirty="0" smtClean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4904"/>
            <a:ext cx="54006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8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49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2000">
              <a:schemeClr val="bg2">
                <a:tint val="97000"/>
                <a:hueMod val="92000"/>
                <a:satMod val="169000"/>
                <a:lumMod val="164000"/>
              </a:schemeClr>
            </a:gs>
            <a:gs pos="96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Ziel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Münzen fotografieren</a:t>
            </a:r>
          </a:p>
          <a:p>
            <a:r>
              <a:rPr lang="de-DE" dirty="0" smtClean="0"/>
              <a:t>Münzen auf Foto erkennen</a:t>
            </a:r>
          </a:p>
          <a:p>
            <a:r>
              <a:rPr lang="de-DE" dirty="0" smtClean="0"/>
              <a:t>Wert ermitteln</a:t>
            </a:r>
            <a:endParaRPr lang="de-DE" dirty="0"/>
          </a:p>
        </p:txBody>
      </p:sp>
      <p:pic>
        <p:nvPicPr>
          <p:cNvPr id="3" name="Bild 2" descr="img_coi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933056"/>
            <a:ext cx="4386591" cy="246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Referenzmünze auf Foto</a:t>
            </a:r>
          </a:p>
          <a:p>
            <a:r>
              <a:rPr lang="de-DE" dirty="0" err="1" smtClean="0"/>
              <a:t>Grössentabelle</a:t>
            </a:r>
            <a:r>
              <a:rPr lang="de-DE" dirty="0" smtClean="0"/>
              <a:t> der CH-Münzen</a:t>
            </a:r>
          </a:p>
          <a:p>
            <a:r>
              <a:rPr lang="de-DE" dirty="0" smtClean="0"/>
              <a:t>Wertetabelle der CH-Münzen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5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Ansatz Hough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1628800"/>
            <a:ext cx="7855024" cy="4369835"/>
          </a:xfrm>
        </p:spPr>
        <p:txBody>
          <a:bodyPr/>
          <a:lstStyle/>
          <a:p>
            <a:r>
              <a:rPr lang="de-DE" dirty="0" smtClean="0"/>
              <a:t>Bild </a:t>
            </a:r>
            <a:r>
              <a:rPr lang="de-DE" dirty="0" err="1" smtClean="0"/>
              <a:t>binarisieren</a:t>
            </a:r>
            <a:endParaRPr lang="de-DE" dirty="0" smtClean="0"/>
          </a:p>
          <a:p>
            <a:pPr lvl="1"/>
            <a:r>
              <a:rPr lang="de-DE" dirty="0" smtClean="0"/>
              <a:t>Einmal nur Referenzmünze</a:t>
            </a:r>
          </a:p>
          <a:p>
            <a:pPr lvl="1"/>
            <a:r>
              <a:rPr lang="de-DE" dirty="0" smtClean="0"/>
              <a:t>Einmal sämtliche Münzen</a:t>
            </a:r>
          </a:p>
          <a:p>
            <a:r>
              <a:rPr lang="de-DE" dirty="0" smtClean="0"/>
              <a:t>Löcher füllen</a:t>
            </a:r>
          </a:p>
          <a:p>
            <a:r>
              <a:rPr lang="de-DE" dirty="0" err="1" smtClean="0"/>
              <a:t>Closing</a:t>
            </a:r>
            <a:r>
              <a:rPr lang="de-DE" dirty="0" smtClean="0"/>
              <a:t> (Dilatation + Erosion)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pic>
        <p:nvPicPr>
          <p:cNvPr id="4" name="Bild 3" descr="Screen Shot 2015-01-07 at 21.08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864027"/>
            <a:ext cx="2736304" cy="1538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Bild 3" descr="Screen Shot 2015-01-07 at 21.14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97" y="4864027"/>
            <a:ext cx="2730131" cy="153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89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66992" cy="951384"/>
          </a:xfrm>
        </p:spPr>
        <p:txBody>
          <a:bodyPr>
            <a:normAutofit/>
          </a:bodyPr>
          <a:lstStyle/>
          <a:p>
            <a:r>
              <a:rPr lang="de-DE" dirty="0" smtClean="0"/>
              <a:t>Ansatz Hough - Referenzmünze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Schwarze Pixel zählen = Fläche</a:t>
            </a:r>
          </a:p>
          <a:p>
            <a:r>
              <a:rPr lang="de-DE" dirty="0"/>
              <a:t>Radius </a:t>
            </a:r>
            <a:r>
              <a:rPr lang="de-DE" dirty="0" smtClean="0"/>
              <a:t>berechnen</a:t>
            </a:r>
          </a:p>
          <a:p>
            <a:r>
              <a:rPr lang="de-DE" dirty="0" smtClean="0"/>
              <a:t>Radius </a:t>
            </a:r>
            <a:r>
              <a:rPr lang="de-DE" dirty="0"/>
              <a:t>für alle CH-Münzen </a:t>
            </a:r>
            <a:r>
              <a:rPr lang="de-DE" dirty="0" smtClean="0"/>
              <a:t>berechnen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4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Ansatz Hough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1628800"/>
            <a:ext cx="8178552" cy="4369835"/>
          </a:xfrm>
        </p:spPr>
        <p:txBody>
          <a:bodyPr/>
          <a:lstStyle/>
          <a:p>
            <a:r>
              <a:rPr lang="de-DE" dirty="0" smtClean="0"/>
              <a:t>Kantendetektion mittels </a:t>
            </a:r>
            <a:r>
              <a:rPr lang="de-DE" dirty="0" err="1" smtClean="0"/>
              <a:t>Canny</a:t>
            </a:r>
            <a:r>
              <a:rPr lang="de-DE" dirty="0" smtClean="0"/>
              <a:t> Edge</a:t>
            </a:r>
          </a:p>
          <a:p>
            <a:r>
              <a:rPr lang="de-DE" dirty="0" smtClean="0"/>
              <a:t>Hough-Transformation mit berechneten Radien</a:t>
            </a:r>
            <a:endParaRPr lang="de-DE" dirty="0"/>
          </a:p>
        </p:txBody>
      </p:sp>
      <p:pic>
        <p:nvPicPr>
          <p:cNvPr id="4" name="Bild 3" descr="Screen Shot 2015-01-07 at 21.20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699630"/>
            <a:ext cx="5148064" cy="1709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76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Ansatz Hough - Resultat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1" y="1628800"/>
            <a:ext cx="6198840" cy="4369835"/>
          </a:xfrm>
        </p:spPr>
        <p:txBody>
          <a:bodyPr/>
          <a:lstStyle/>
          <a:p>
            <a:r>
              <a:rPr lang="de-CH" dirty="0" smtClean="0"/>
              <a:t>Für jeden Radius Koordinaten der Münze(</a:t>
            </a:r>
            <a:r>
              <a:rPr lang="de-CH" dirty="0" err="1" smtClean="0"/>
              <a:t>n</a:t>
            </a:r>
            <a:r>
              <a:rPr lang="de-CH" dirty="0" smtClean="0"/>
              <a:t>)</a:t>
            </a:r>
          </a:p>
          <a:p>
            <a:r>
              <a:rPr lang="de-CH" dirty="0" smtClean="0"/>
              <a:t>Somit kann Gesamtbetrag ermittelt werden</a:t>
            </a:r>
          </a:p>
        </p:txBody>
      </p:sp>
    </p:spTree>
    <p:extLst>
      <p:ext uri="{BB962C8B-B14F-4D97-AF65-F5344CB8AC3E}">
        <p14:creationId xmlns:p14="http://schemas.microsoft.com/office/powerpoint/2010/main" val="31124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783016" cy="951384"/>
          </a:xfrm>
        </p:spPr>
        <p:txBody>
          <a:bodyPr>
            <a:normAutofit/>
          </a:bodyPr>
          <a:lstStyle/>
          <a:p>
            <a:r>
              <a:rPr lang="de-CH" dirty="0" smtClean="0"/>
              <a:t>Ansatz Hough - Schwierigkeiten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Geringe Unterschiede der Münzengrössen</a:t>
            </a:r>
          </a:p>
          <a:p>
            <a:r>
              <a:rPr lang="de-CH" dirty="0"/>
              <a:t>Perspektivische Verzerrung </a:t>
            </a:r>
            <a:r>
              <a:rPr lang="de-CH" dirty="0" smtClean="0"/>
              <a:t>beim Fotografieren</a:t>
            </a:r>
            <a:endParaRPr lang="en-US" dirty="0" smtClean="0"/>
          </a:p>
          <a:p>
            <a:r>
              <a:rPr lang="de-CH" dirty="0" smtClean="0"/>
              <a:t>Kann zu fehlerhaften Werten führen</a:t>
            </a:r>
          </a:p>
          <a:p>
            <a:pPr lvl="1"/>
            <a:r>
              <a:rPr lang="de-CH" dirty="0" smtClean="0"/>
              <a:t>.50 Rappen werden als .10 Rappen erkannt</a:t>
            </a:r>
          </a:p>
          <a:p>
            <a:pPr lvl="1"/>
            <a:r>
              <a:rPr lang="de-CH" dirty="0" smtClean="0"/>
              <a:t>.05 Rappen werden als .10 Rappen erkannt</a:t>
            </a:r>
          </a:p>
          <a:p>
            <a:pPr lvl="1"/>
            <a:r>
              <a:rPr lang="de-CH" dirty="0" smtClean="0"/>
              <a:t>...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040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Ansatz Hough - Lösung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1" y="1628800"/>
            <a:ext cx="6198840" cy="4369835"/>
          </a:xfrm>
        </p:spPr>
        <p:txBody>
          <a:bodyPr/>
          <a:lstStyle/>
          <a:p>
            <a:r>
              <a:rPr lang="de-CH" dirty="0" smtClean="0"/>
              <a:t>Grössere Distanz Kamera / Steiler Winkel</a:t>
            </a:r>
          </a:p>
          <a:p>
            <a:r>
              <a:rPr lang="de-CH" dirty="0" smtClean="0"/>
              <a:t>Hough-Transformation mehrfach mit einem Offset (-2 / -1 / 0 / +1 / +2) durchführen</a:t>
            </a:r>
          </a:p>
          <a:p>
            <a:r>
              <a:rPr lang="de-CH" dirty="0" smtClean="0"/>
              <a:t>Grössere Chance die Münze zu erkennen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933056"/>
            <a:ext cx="4386192" cy="246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59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ment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268</Words>
  <Application>Microsoft Office PowerPoint</Application>
  <PresentationFormat>Bildschirmpräsentation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Century Gothic</vt:lpstr>
      <vt:lpstr>Wingdings 3</vt:lpstr>
      <vt:lpstr>Segment</vt:lpstr>
      <vt:lpstr>PowerPoint-Präsentation</vt:lpstr>
      <vt:lpstr>Ziel</vt:lpstr>
      <vt:lpstr>Ausgangslage</vt:lpstr>
      <vt:lpstr>Ansatz Hough</vt:lpstr>
      <vt:lpstr>Ansatz Hough - Referenzmünze</vt:lpstr>
      <vt:lpstr>Ansatz Hough</vt:lpstr>
      <vt:lpstr>Ansatz Hough - Resultat</vt:lpstr>
      <vt:lpstr>Ansatz Hough - Schwierigkeiten</vt:lpstr>
      <vt:lpstr>Ansatz Hough - Lösung</vt:lpstr>
      <vt:lpstr>Ansatz Hough</vt:lpstr>
      <vt:lpstr>Ansatz Pattern Matching</vt:lpstr>
      <vt:lpstr>Ansatz pattern matching</vt:lpstr>
      <vt:lpstr>Pattern Matching - Probleme</vt:lpstr>
      <vt:lpstr>Pattern MatchinG Resultat</vt:lpstr>
      <vt:lpstr>Vielen Dank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Julien Villiger</cp:lastModifiedBy>
  <cp:revision>755</cp:revision>
  <dcterms:created xsi:type="dcterms:W3CDTF">2010-05-23T14:28:12Z</dcterms:created>
  <dcterms:modified xsi:type="dcterms:W3CDTF">2015-01-14T13:49:04Z</dcterms:modified>
</cp:coreProperties>
</file>