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youtube.com/watch?v=hol33ga9G_E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Link to video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