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77" r:id="rId1"/>
  </p:sldMasterIdLst>
  <p:notesMasterIdLst>
    <p:notesMasterId r:id="rId21"/>
  </p:notesMasterIdLst>
  <p:sldIdLst>
    <p:sldId id="256" r:id="rId2"/>
    <p:sldId id="275" r:id="rId3"/>
    <p:sldId id="276" r:id="rId4"/>
    <p:sldId id="258" r:id="rId5"/>
    <p:sldId id="265" r:id="rId6"/>
    <p:sldId id="259" r:id="rId7"/>
    <p:sldId id="266" r:id="rId8"/>
    <p:sldId id="273" r:id="rId9"/>
    <p:sldId id="260" r:id="rId10"/>
    <p:sldId id="267" r:id="rId11"/>
    <p:sldId id="261" r:id="rId12"/>
    <p:sldId id="268" r:id="rId13"/>
    <p:sldId id="262" r:id="rId14"/>
    <p:sldId id="269" r:id="rId15"/>
    <p:sldId id="263" r:id="rId16"/>
    <p:sldId id="270" r:id="rId17"/>
    <p:sldId id="274" r:id="rId18"/>
    <p:sldId id="272" r:id="rId19"/>
    <p:sldId id="271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FF"/>
    <a:srgbClr val="2A4C9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7126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6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645-B9B4-46EE-B031-35C24A448A04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960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0A0-ED6C-4884-9FFE-87471827F59A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521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189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307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eature - Purple_Ic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285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ull - Purple_Ice">
    <p:bg>
      <p:bgPr>
        <a:solidFill>
          <a:srgbClr val="7979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6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456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397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840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335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829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977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660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9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0FE61780-2E25-4081-A2D9-4C0805256F67}" type="datetimeFigureOut">
              <a:rPr lang="en-US" dirty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3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866292" y="485335"/>
            <a:ext cx="3411415" cy="1307079"/>
          </a:xfrm>
          <a:prstGeom prst="rect">
            <a:avLst/>
          </a:prstGeom>
          <a:solidFill>
            <a:srgbClr val="2A4C93">
              <a:alpha val="30000"/>
            </a:srgbClr>
          </a:solidFill>
          <a:ln>
            <a:noFill/>
          </a:ln>
          <a:effectLst>
            <a:softEdge rad="635000"/>
          </a:effectLst>
        </p:spPr>
        <p:txBody>
          <a:bodyPr lIns="91425" tIns="91425" rIns="91425" bIns="91425" anchor="b" anchorCtr="0">
            <a:noAutofit/>
          </a:bodyPr>
          <a:lstStyle/>
          <a:p>
            <a:r>
              <a:rPr lang="en" sz="5400" dirty="0">
                <a:solidFill>
                  <a:srgbClr val="FFFFFF"/>
                </a:solidFill>
                <a:sym typeface="Lato"/>
              </a:rPr>
              <a:t>Be Iceman !</a:t>
            </a:r>
          </a:p>
          <a:p>
            <a:r>
              <a:rPr lang="en-GB" sz="3200" dirty="0">
                <a:solidFill>
                  <a:srgbClr val="FFFFFF"/>
                </a:solidFill>
                <a:sym typeface="Lato"/>
              </a:rPr>
              <a:t>M</a:t>
            </a:r>
            <a:r>
              <a:rPr lang="en" sz="3200" dirty="0">
                <a:solidFill>
                  <a:srgbClr val="FFFFFF"/>
                </a:solidFill>
                <a:sym typeface="Lato"/>
              </a:rPr>
              <a:t>ake ice anywhere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1133400" y="5878192"/>
            <a:ext cx="7538965" cy="625475"/>
          </a:xfrm>
          <a:prstGeom prst="rect">
            <a:avLst/>
          </a:prstGeom>
          <a:solidFill>
            <a:srgbClr val="2A4C93">
              <a:alpha val="30000"/>
            </a:srgbClr>
          </a:solidFill>
          <a:ln>
            <a:noFill/>
          </a:ln>
          <a:effectLst>
            <a:softEdge rad="635000"/>
          </a:effectLst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Font typeface="Dosis"/>
            </a:pPr>
            <a:r>
              <a:rPr lang="en" sz="3200" b="1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Bozhao       </a:t>
            </a:r>
            <a:r>
              <a:rPr lang="en-US" sz="3200" b="1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    </a:t>
            </a:r>
            <a:r>
              <a:rPr lang="en" sz="3200" b="1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              Jiamin</a:t>
            </a:r>
            <a:r>
              <a:rPr lang="en-US" altLang="zh-CN" sz="3200" b="1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</a:t>
            </a:r>
            <a:endParaRPr lang="en" sz="3200" b="1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 a metahuman!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If </a:t>
            </a:r>
            <a:r>
              <a:rPr lang="en-US" altLang="zh-CN" dirty="0"/>
              <a:t>you need ice, make it within a minute!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30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</a:rPr>
              <a:t>Assumptions made: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That the thing is actually feasible.</a:t>
            </a:r>
          </a:p>
        </p:txBody>
      </p:sp>
    </p:spTree>
    <p:extLst>
      <p:ext uri="{BB962C8B-B14F-4D97-AF65-F5344CB8AC3E}">
        <p14:creationId xmlns:p14="http://schemas.microsoft.com/office/powerpoint/2010/main" val="427233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Our </a:t>
            </a:r>
            <a:r>
              <a:rPr lang="en" i="1" dirty="0"/>
              <a:t>Unique  </a:t>
            </a:r>
            <a:r>
              <a:rPr lang="en" dirty="0"/>
              <a:t>Selling Points 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Easy to use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/>
              <a:t>Portable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/>
              <a:t>Cheap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/>
              <a:t>Reliable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/>
              <a:t>Completely Green</a:t>
            </a:r>
          </a:p>
        </p:txBody>
      </p:sp>
    </p:spTree>
    <p:extLst>
      <p:ext uri="{BB962C8B-B14F-4D97-AF65-F5344CB8AC3E}">
        <p14:creationId xmlns:p14="http://schemas.microsoft.com/office/powerpoint/2010/main" val="202124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When competition comes in...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Theirs are expensive while ours is cheap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/>
              <a:t>Theirs need large energy input while ours do not.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/>
              <a:t>Theirs are bulky while ours are portable and light-weight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attention!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(feel free to ask any questions)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8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4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8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0"/>
          <p:cNvSpPr txBox="1">
            <a:spLocks/>
          </p:cNvSpPr>
          <p:nvPr/>
        </p:nvSpPr>
        <p:spPr>
          <a:xfrm>
            <a:off x="352425" y="280988"/>
            <a:ext cx="8439150" cy="2026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Dosis"/>
              <a:buNone/>
              <a:defRPr sz="3600" b="1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</a:rPr>
              <a:t>A portable device that uses mechanical energy(only) to make ice cubes.</a:t>
            </a:r>
          </a:p>
          <a:p>
            <a:endParaRPr lang="en" sz="2800" b="0" dirty="0">
              <a:solidFill>
                <a:srgbClr val="FFFFFF"/>
              </a:solidFill>
            </a:endParaRP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[idea]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6507" y="2894766"/>
            <a:ext cx="63770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800" dirty="0">
                <a:solidFill>
                  <a:srgbClr val="FFFFFF"/>
                </a:solidFill>
              </a:rPr>
              <a:t>P</a:t>
            </a:r>
            <a:r>
              <a:rPr lang="en" sz="2800" dirty="0">
                <a:solidFill>
                  <a:srgbClr val="FFFFFF"/>
                </a:solidFill>
              </a:rPr>
              <a:t>our the water inside the container</a:t>
            </a:r>
          </a:p>
          <a:p>
            <a:pPr lvl="0" algn="ctr"/>
            <a:r>
              <a:rPr lang="en-GB" altLang="zh-CN" sz="2800" dirty="0">
                <a:solidFill>
                  <a:srgbClr val="FFFFFF"/>
                </a:solidFill>
              </a:rPr>
              <a:t>Rotate a handle</a:t>
            </a:r>
            <a:endParaRPr lang="zh-CN" altLang="en-US" sz="2800" dirty="0">
              <a:solidFill>
                <a:srgbClr val="FFFFFF"/>
              </a:solidFill>
            </a:endParaRPr>
          </a:p>
          <a:p>
            <a:pPr lvl="0" algn="ctr"/>
            <a:r>
              <a:rPr lang="en-GB" altLang="zh-CN" sz="2800" dirty="0">
                <a:solidFill>
                  <a:srgbClr val="FFFFFF"/>
                </a:solidFill>
              </a:rPr>
              <a:t>Open it and see ice</a:t>
            </a:r>
            <a:endParaRPr lang="en" sz="2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6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known-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 r="1751" b="4231"/>
          <a:stretch/>
        </p:blipFill>
        <p:spPr>
          <a:xfrm>
            <a:off x="1890553" y="0"/>
            <a:ext cx="5009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Whose problems are we trying to solve?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"/>
            <a:ext cx="8229600" cy="1670732"/>
          </a:xfrm>
        </p:spPr>
        <p:txBody>
          <a:bodyPr/>
          <a:lstStyle/>
          <a:p>
            <a:r>
              <a:rPr lang="en-GB" dirty="0"/>
              <a:t>Multi-</a:t>
            </a:r>
            <a:r>
              <a:rPr lang="en-GB" dirty="0" err="1"/>
              <a:t>purposeness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85825" y="2413000"/>
            <a:ext cx="6275900" cy="800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From</a:t>
            </a:r>
            <a:r>
              <a:rPr lang="en-GB" sz="1800" dirty="0">
                <a:solidFill>
                  <a:srgbClr val="FFFFFF"/>
                </a:solidFill>
              </a:rPr>
              <a:t> 	providing portable electricity-free 			</a:t>
            </a:r>
            <a:r>
              <a:rPr lang="en-US" altLang="zh-CN" sz="1800" dirty="0">
                <a:solidFill>
                  <a:srgbClr val="FFFFFF"/>
                </a:solidFill>
              </a:rPr>
              <a:t>cooling device to third world countries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262" y="3571553"/>
            <a:ext cx="6260123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To</a:t>
            </a:r>
            <a:r>
              <a:rPr lang="en-GB" sz="1800" dirty="0">
                <a:solidFill>
                  <a:srgbClr val="FFFFFF"/>
                </a:solidFill>
              </a:rPr>
              <a:t> 		giving you a cup of ice drink on a hot 		summer day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260" y="4672104"/>
            <a:ext cx="6260123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Or 		</a:t>
            </a:r>
            <a:r>
              <a:rPr lang="en-GB" sz="1800" dirty="0">
                <a:solidFill>
                  <a:srgbClr val="FFFFFF"/>
                </a:solidFill>
              </a:rPr>
              <a:t>give you some emergency treatment after 		a sports injury</a:t>
            </a:r>
          </a:p>
        </p:txBody>
      </p:sp>
    </p:spTree>
    <p:extLst>
      <p:ext uri="{BB962C8B-B14F-4D97-AF65-F5344CB8AC3E}">
        <p14:creationId xmlns:p14="http://schemas.microsoft.com/office/powerpoint/2010/main" val="119450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What problems are people facing</a:t>
            </a:r>
            <a:r>
              <a:rPr lang="en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" dirty="0"/>
          </a:p>
          <a:p>
            <a:r>
              <a:rPr lang="en" dirty="0"/>
              <a:t>How are these already being solved?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"/>
            <a:ext cx="8229600" cy="1773691"/>
          </a:xfrm>
        </p:spPr>
        <p:txBody>
          <a:bodyPr/>
          <a:lstStyle/>
          <a:p>
            <a:r>
              <a:rPr lang="en-GB" dirty="0"/>
              <a:t>Multi-</a:t>
            </a:r>
            <a:r>
              <a:rPr lang="en-GB" dirty="0" err="1"/>
              <a:t>purposeness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86261" y="2413424"/>
            <a:ext cx="626012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Electricity </a:t>
            </a:r>
            <a:r>
              <a:rPr lang="en-GB" sz="2000" b="1" dirty="0">
                <a:solidFill>
                  <a:srgbClr val="FFFFFF"/>
                </a:solidFill>
              </a:rPr>
              <a:t>shortage while fridge is needed to store necessities like medicines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262" y="3571553"/>
            <a:ext cx="626012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No ice </a:t>
            </a:r>
            <a:r>
              <a:rPr lang="en-GB" sz="2000" b="1" dirty="0">
                <a:solidFill>
                  <a:srgbClr val="FFFFFF"/>
                </a:solidFill>
              </a:rPr>
              <a:t>at hand when you want some ice drinks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258" y="4609584"/>
            <a:ext cx="626012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</a:rPr>
              <a:t>Injured </a:t>
            </a:r>
            <a:r>
              <a:rPr lang="en-US" altLang="zh-CN" sz="2000" b="1" dirty="0">
                <a:solidFill>
                  <a:srgbClr val="FFFFFF"/>
                </a:solidFill>
              </a:rPr>
              <a:t>when doing sports/hiking in the field but there is no ice in the first aid pack</a:t>
            </a:r>
            <a:endParaRPr lang="en-GB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6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2900" y="213995"/>
            <a:ext cx="814843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</a:rPr>
              <a:t>Existing Alternatives:</a:t>
            </a:r>
            <a:r>
              <a:rPr lang="en-US" altLang="zh-CN" sz="4800" dirty="0">
                <a:solidFill>
                  <a:schemeClr val="tx1"/>
                </a:solidFill>
              </a:rPr>
              <a:t> </a:t>
            </a:r>
            <a:endParaRPr lang="en-US" altLang="zh-C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908208" y="1185057"/>
            <a:ext cx="361173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1. Portable Freezer 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1106" y="1587623"/>
            <a:ext cx="361173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2. Anti-griddle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912" y="1962881"/>
            <a:ext cx="35328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3. Insulated Cool Containers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255" y="2365446"/>
            <a:ext cx="35987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4. Ice Packs</a:t>
            </a:r>
          </a:p>
        </p:txBody>
      </p:sp>
      <p:pic>
        <p:nvPicPr>
          <p:cNvPr id="2" name="Picture 2" descr="Screen Shot 2017-06-01 at 11.13.46 pm.png"/>
          <p:cNvPicPr>
            <a:picLocks noChangeAspect="1"/>
          </p:cNvPicPr>
          <p:nvPr/>
        </p:nvPicPr>
        <p:blipFill rotWithShape="1">
          <a:blip r:embed="rId3"/>
          <a:srcRect l="12166" t="5380" r="8206"/>
          <a:stretch/>
        </p:blipFill>
        <p:spPr>
          <a:xfrm>
            <a:off x="229141" y="3180631"/>
            <a:ext cx="1994734" cy="1487068"/>
          </a:xfrm>
          <a:prstGeom prst="rect">
            <a:avLst/>
          </a:prstGeom>
        </p:spPr>
      </p:pic>
      <p:pic>
        <p:nvPicPr>
          <p:cNvPr id="9" name="Picture 9" descr="Screen Shot 2017-06-01 at 11.14.3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144" y="2103288"/>
            <a:ext cx="1752600" cy="1733550"/>
          </a:xfrm>
          <a:prstGeom prst="rect">
            <a:avLst/>
          </a:prstGeom>
        </p:spPr>
      </p:pic>
      <p:pic>
        <p:nvPicPr>
          <p:cNvPr id="11" name="Picture 11" descr="Screen Shot 2017-06-01 at 11.15.17 pm.png"/>
          <p:cNvPicPr>
            <a:picLocks noChangeAspect="1"/>
          </p:cNvPicPr>
          <p:nvPr/>
        </p:nvPicPr>
        <p:blipFill rotWithShape="1">
          <a:blip r:embed="rId5"/>
          <a:srcRect l="13203" t="2565" r="12188" b="4274"/>
          <a:stretch/>
        </p:blipFill>
        <p:spPr>
          <a:xfrm>
            <a:off x="7470547" y="2045245"/>
            <a:ext cx="1323412" cy="1958938"/>
          </a:xfrm>
          <a:prstGeom prst="rect">
            <a:avLst/>
          </a:prstGeom>
        </p:spPr>
      </p:pic>
      <p:pic>
        <p:nvPicPr>
          <p:cNvPr id="13" name="Picture 13" descr="Screen Shot 2017-06-01 at 11.15.53 pm.png"/>
          <p:cNvPicPr>
            <a:picLocks noChangeAspect="1"/>
          </p:cNvPicPr>
          <p:nvPr/>
        </p:nvPicPr>
        <p:blipFill rotWithShape="1">
          <a:blip r:embed="rId6"/>
          <a:srcRect l="5925" t="-793" r="5751" b="793"/>
          <a:stretch/>
        </p:blipFill>
        <p:spPr>
          <a:xfrm>
            <a:off x="1156420" y="4765440"/>
            <a:ext cx="1288633" cy="1983324"/>
          </a:xfrm>
          <a:prstGeom prst="rect">
            <a:avLst/>
          </a:prstGeom>
        </p:spPr>
      </p:pic>
      <p:pic>
        <p:nvPicPr>
          <p:cNvPr id="15" name="Picture 15" descr="Screen Shot 2017-06-01 at 11.16.45 pm.png"/>
          <p:cNvPicPr>
            <a:picLocks noChangeAspect="1"/>
          </p:cNvPicPr>
          <p:nvPr/>
        </p:nvPicPr>
        <p:blipFill rotWithShape="1">
          <a:blip r:embed="rId7"/>
          <a:srcRect l="4799" t="4023" r="2999" b="4693"/>
          <a:stretch/>
        </p:blipFill>
        <p:spPr>
          <a:xfrm>
            <a:off x="2556275" y="3103895"/>
            <a:ext cx="1854710" cy="16393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7599" y="2729517"/>
            <a:ext cx="36343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5. Koozie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1370" y="1175098"/>
            <a:ext cx="36343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>
                <a:solidFill>
                  <a:srgbClr val="FFFFFF"/>
                </a:solidFill>
              </a:rPr>
              <a:t>6. Pot-in-pot refrigerator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pic>
        <p:nvPicPr>
          <p:cNvPr id="3" name="Picture 2" descr="Screen Shot 2017-06-02 at 12.38.34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75" y="4493574"/>
            <a:ext cx="2635494" cy="21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5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</a:rPr>
              <a:t>OUR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202</TotalTime>
  <Words>153</Words>
  <Application>Microsoft Macintosh PowerPoint</Application>
  <PresentationFormat>On-screen Show (4:3)</PresentationFormat>
  <Paragraphs>35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Dosis</vt:lpstr>
      <vt:lpstr>Calibri Light</vt:lpstr>
      <vt:lpstr>Lato</vt:lpstr>
      <vt:lpstr>Metropolitan</vt:lpstr>
      <vt:lpstr>Be Iceman ! Make ice anywhere</vt:lpstr>
      <vt:lpstr>PowerPoint Presentation</vt:lpstr>
      <vt:lpstr>PowerPoint Presentation</vt:lpstr>
      <vt:lpstr>Whose problems are we trying to solve?</vt:lpstr>
      <vt:lpstr>Multi-purposeness</vt:lpstr>
      <vt:lpstr>What problems are people facing?  How are these already being solved?</vt:lpstr>
      <vt:lpstr>Multi-purposeness</vt:lpstr>
      <vt:lpstr>PowerPoint Presentation</vt:lpstr>
      <vt:lpstr>OUR SOLUTION</vt:lpstr>
      <vt:lpstr>Be a metahuman!  If you need ice, make it within a minute!</vt:lpstr>
      <vt:lpstr>Assumptions made:</vt:lpstr>
      <vt:lpstr>That the thing is actually feasible.</vt:lpstr>
      <vt:lpstr>Our Unique  Selling Points </vt:lpstr>
      <vt:lpstr>Easy to use Portable Cheap Reliable Completely Green</vt:lpstr>
      <vt:lpstr>When competition comes in...</vt:lpstr>
      <vt:lpstr>Theirs are expensive while ours is cheap Theirs need large energy input while ours do not. Theirs are bulky while ours are portable and light-weight </vt:lpstr>
      <vt:lpstr>Thank you for your attention! (feel free to ask any questions)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Ridiculously Clever Title Super Catchy Slogan</dc:title>
  <cp:lastModifiedBy>Student</cp:lastModifiedBy>
  <cp:revision>20</cp:revision>
  <dcterms:modified xsi:type="dcterms:W3CDTF">2017-06-01T16:40:43Z</dcterms:modified>
</cp:coreProperties>
</file>