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71" r:id="rId3"/>
    <p:sldId id="272" r:id="rId4"/>
    <p:sldId id="264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  <p:sldId id="269" r:id="rId16"/>
    <p:sldId id="263" r:id="rId17"/>
    <p:sldId id="270" r:id="rId18"/>
  </p:sldIdLst>
  <p:sldSz cx="9144000" cy="6858000" type="screen4x3"/>
  <p:notesSz cx="6858000" cy="9144000"/>
  <p:embeddedFontLst>
    <p:embeddedFont>
      <p:font typeface="Dosis" panose="02010600030101010101" charset="0"/>
      <p:regular r:id="rId20"/>
      <p:bold r:id="rId21"/>
    </p:embeddedFont>
    <p:embeddedFont>
      <p:font typeface="Lato" panose="02010600030101010101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FF"/>
    <a:srgbClr val="2A4C9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2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Gree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Blue">
    <p:bg>
      <p:bgPr>
        <a:solidFill>
          <a:srgbClr val="3D85C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Blu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Blu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Purple">
    <p:bg>
      <p:bgPr>
        <a:solidFill>
          <a:srgbClr val="674EA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Purp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Purp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Grey">
    <p:bg>
      <p:bgPr>
        <a:solidFill>
          <a:srgbClr val="66666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- Purple_Ice">
    <p:bg>
      <p:bgPr>
        <a:solidFill>
          <a:srgbClr val="7979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9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Gre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Red">
    <p:bg>
      <p:bgPr>
        <a:solidFill>
          <a:srgbClr val="A61C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eature - Purple_Ic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7979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49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Gre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Teal">
    <p:bg>
      <p:bgPr>
        <a:solidFill>
          <a:srgbClr val="45818E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Tea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Teal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Midnight Blue">
    <p:bg>
      <p:bgPr>
        <a:solidFill>
          <a:srgbClr val="07376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Midnight Blu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Midnight Blu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Tan">
    <p:bg>
      <p:bgPr>
        <a:solidFill>
          <a:srgbClr val="DD7E6B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Ta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eature - Re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Tan Ah Kow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rgbClr val="6AA84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6425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 1 1">
    <p:bg>
      <p:bgPr>
        <a:solidFill>
          <a:srgbClr val="674EA7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6425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st - Red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Orange">
    <p:bg>
      <p:bgPr>
        <a:solidFill>
          <a:srgbClr val="E69138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Orang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- Oran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- Green">
    <p:bg>
      <p:bgPr>
        <a:solidFill>
          <a:srgbClr val="6AA84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49"/>
            <a:ext cx="8229600" cy="68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Dosis"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ature - Gree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478299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5424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5742126"/>
            <a:ext cx="7772400" cy="904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buFont typeface="Dosis"/>
              <a:buNone/>
              <a:defRPr sz="3600" b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82" r:id="rId18"/>
    <p:sldLayoutId id="2147483664" r:id="rId19"/>
    <p:sldLayoutId id="2147483681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77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866292" y="485335"/>
            <a:ext cx="3411415" cy="1307079"/>
          </a:xfrm>
          <a:prstGeom prst="rect">
            <a:avLst/>
          </a:prstGeom>
          <a:solidFill>
            <a:srgbClr val="2A4C93">
              <a:alpha val="30000"/>
            </a:srgbClr>
          </a:solidFill>
          <a:ln>
            <a:noFill/>
          </a:ln>
          <a:effectLst>
            <a:softEdge rad="635000"/>
          </a:effectLst>
        </p:spPr>
        <p:txBody>
          <a:bodyPr lIns="91425" tIns="91425" rIns="91425" bIns="91425" anchor="b" anchorCtr="0">
            <a:noAutofit/>
          </a:bodyPr>
          <a:lstStyle/>
          <a:p>
            <a:r>
              <a:rPr lang="en" sz="5400" dirty="0">
                <a:solidFill>
                  <a:srgbClr val="FFFFFF"/>
                </a:solidFill>
                <a:sym typeface="Lato"/>
              </a:rPr>
              <a:t>Be Iceman !</a:t>
            </a:r>
          </a:p>
          <a:p>
            <a:r>
              <a:rPr lang="en-GB" sz="3200" dirty="0">
                <a:solidFill>
                  <a:srgbClr val="FFFFFF"/>
                </a:solidFill>
                <a:sym typeface="Lato"/>
              </a:rPr>
              <a:t>M</a:t>
            </a:r>
            <a:r>
              <a:rPr lang="en" sz="3200" dirty="0">
                <a:solidFill>
                  <a:srgbClr val="FFFFFF"/>
                </a:solidFill>
                <a:sym typeface="Lato"/>
              </a:rPr>
              <a:t>ake ice anywhere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1470072" y="6006905"/>
            <a:ext cx="6203854" cy="625891"/>
          </a:xfrm>
          <a:prstGeom prst="rect">
            <a:avLst/>
          </a:prstGeom>
          <a:solidFill>
            <a:srgbClr val="2A4C93">
              <a:alpha val="30000"/>
            </a:srgbClr>
          </a:solidFill>
          <a:ln>
            <a:noFill/>
          </a:ln>
          <a:effectLst>
            <a:softEdge rad="635000"/>
          </a:effectLst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Font typeface="Dosis"/>
            </a:pPr>
            <a:r>
              <a:rPr lang="en" sz="32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Bozhao                                         Jiamin</a:t>
            </a:r>
            <a:r>
              <a:rPr lang="en-US" altLang="zh-CN" sz="32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</a:t>
            </a:r>
            <a:endParaRPr lang="en" sz="3200" b="1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22" name="Shape 122" descr="SMALL IMAGE (PNG)Public Domai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2151750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your solution, in one sentence? Can you find an analogy to describe it?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a metahuman! If you need ice, make it within a minute!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30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assumptions are we making?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 the thing is actually feasible.</a:t>
            </a:r>
          </a:p>
        </p:txBody>
      </p:sp>
    </p:spTree>
    <p:extLst>
      <p:ext uri="{BB962C8B-B14F-4D97-AF65-F5344CB8AC3E}">
        <p14:creationId xmlns:p14="http://schemas.microsoft.com/office/powerpoint/2010/main" val="427233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version will succeed because…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What’s our unique selling point?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Portable</a:t>
            </a:r>
            <a:br>
              <a:rPr lang="en-GB" dirty="0"/>
            </a:br>
            <a:r>
              <a:rPr lang="en-GB" dirty="0"/>
              <a:t>Multi-purpose</a:t>
            </a:r>
            <a:br>
              <a:rPr lang="en-GB" dirty="0"/>
            </a:br>
            <a:r>
              <a:rPr lang="en-GB" dirty="0"/>
              <a:t>Very Cheap</a:t>
            </a:r>
            <a:br>
              <a:rPr lang="en-GB" dirty="0"/>
            </a:br>
            <a:r>
              <a:rPr lang="en-GB" dirty="0"/>
              <a:t>Reliable</a:t>
            </a:r>
            <a:br>
              <a:rPr lang="en-GB" dirty="0"/>
            </a:br>
            <a:r>
              <a:rPr lang="en-GB" dirty="0"/>
              <a:t>Completely Green</a:t>
            </a:r>
          </a:p>
        </p:txBody>
      </p:sp>
    </p:spTree>
    <p:extLst>
      <p:ext uri="{BB962C8B-B14F-4D97-AF65-F5344CB8AC3E}">
        <p14:creationId xmlns:p14="http://schemas.microsoft.com/office/powerpoint/2010/main" val="202124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competitors, but we’re unique/better because?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Theirs are expensive while ours is cheap</a:t>
            </a:r>
            <a:br>
              <a:rPr lang="en-GB" dirty="0"/>
            </a:br>
            <a:r>
              <a:rPr lang="en-GB" dirty="0"/>
              <a:t>Theirs need large energy input while ours do not</a:t>
            </a:r>
            <a:br>
              <a:rPr lang="en-GB" dirty="0"/>
            </a:br>
            <a:r>
              <a:rPr lang="en-GB" dirty="0"/>
              <a:t>Theirs are bulky while ours are portable and light-weight</a:t>
            </a:r>
            <a:br>
              <a:rPr lang="en-GB" dirty="0"/>
            </a:br>
            <a:r>
              <a:rPr lang="en-GB" dirty="0"/>
              <a:t>Theirs has one purpose while ours has many</a:t>
            </a:r>
          </a:p>
        </p:txBody>
      </p:sp>
    </p:spTree>
    <p:extLst>
      <p:ext uri="{BB962C8B-B14F-4D97-AF65-F5344CB8AC3E}">
        <p14:creationId xmlns:p14="http://schemas.microsoft.com/office/powerpoint/2010/main" val="8552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[idea]</a:t>
            </a:r>
            <a:endParaRPr lang="en-GB" dirty="0"/>
          </a:p>
        </p:txBody>
      </p:sp>
      <p:sp>
        <p:nvSpPr>
          <p:cNvPr id="3" name="Shape 120"/>
          <p:cNvSpPr txBox="1">
            <a:spLocks/>
          </p:cNvSpPr>
          <p:nvPr/>
        </p:nvSpPr>
        <p:spPr>
          <a:xfrm>
            <a:off x="352050" y="281355"/>
            <a:ext cx="8439899" cy="2771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Dosis"/>
              <a:buNone/>
              <a:defRPr sz="3600" b="1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</a:rPr>
              <a:t>A portable device that uses mechanical energy(only) to make ice cubes.</a:t>
            </a:r>
          </a:p>
          <a:p>
            <a:endParaRPr lang="en" sz="2800" b="0" dirty="0">
              <a:solidFill>
                <a:srgbClr val="FFFFFF"/>
              </a:solidFill>
            </a:endParaRPr>
          </a:p>
          <a:p>
            <a:r>
              <a:rPr lang="en-GB" sz="2800" b="0" dirty="0">
                <a:solidFill>
                  <a:srgbClr val="FFFFFF"/>
                </a:solidFill>
              </a:rPr>
              <a:t>P</a:t>
            </a:r>
            <a:r>
              <a:rPr lang="en" sz="2800" b="0" dirty="0">
                <a:solidFill>
                  <a:srgbClr val="FFFFFF"/>
                </a:solidFill>
              </a:rPr>
              <a:t>our the water inside the container</a:t>
            </a:r>
            <a:r>
              <a:rPr lang="zh-CN" altLang="en-US" sz="2800" b="0" dirty="0">
                <a:solidFill>
                  <a:srgbClr val="FFFFFF"/>
                </a:solidFill>
              </a:rPr>
              <a:t>→</a:t>
            </a:r>
            <a:r>
              <a:rPr lang="en-GB" altLang="zh-CN" sz="2800" b="0" dirty="0">
                <a:solidFill>
                  <a:srgbClr val="FFFFFF"/>
                </a:solidFill>
              </a:rPr>
              <a:t>Rotate a handle</a:t>
            </a:r>
            <a:r>
              <a:rPr lang="zh-CN" altLang="en-US" sz="2800" b="0" dirty="0">
                <a:solidFill>
                  <a:srgbClr val="FFFFFF"/>
                </a:solidFill>
              </a:rPr>
              <a:t>→</a:t>
            </a:r>
            <a:r>
              <a:rPr lang="en-GB" altLang="zh-CN" sz="2800" b="0" dirty="0">
                <a:solidFill>
                  <a:srgbClr val="FFFFFF"/>
                </a:solidFill>
              </a:rPr>
              <a:t>open it and see ice</a:t>
            </a:r>
            <a:endParaRPr lang="en" sz="2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0" dirty="0"/>
              <a:t>(Feel free to change the slides, but do address the various points raised)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Whose problems are we trying to solve?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"/>
            <a:ext cx="8229600" cy="1670732"/>
          </a:xfrm>
        </p:spPr>
        <p:txBody>
          <a:bodyPr/>
          <a:lstStyle/>
          <a:p>
            <a:r>
              <a:rPr lang="en-GB" dirty="0"/>
              <a:t>Multi-</a:t>
            </a:r>
            <a:r>
              <a:rPr lang="en-GB" dirty="0" err="1"/>
              <a:t>purposeness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6261" y="2413424"/>
            <a:ext cx="62601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From</a:t>
            </a:r>
            <a:r>
              <a:rPr lang="en-GB" sz="1800" dirty="0">
                <a:solidFill>
                  <a:schemeClr val="bg1"/>
                </a:solidFill>
              </a:rPr>
              <a:t> 	providing portable electricity-free 			</a:t>
            </a:r>
            <a:r>
              <a:rPr lang="en-US" altLang="zh-CN" sz="1800" dirty="0">
                <a:solidFill>
                  <a:schemeClr val="bg1"/>
                </a:solidFill>
              </a:rPr>
              <a:t>refrigerators to third world countries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62" y="3571553"/>
            <a:ext cx="62601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</a:t>
            </a:r>
            <a:r>
              <a:rPr lang="en-GB" sz="1800" dirty="0">
                <a:solidFill>
                  <a:schemeClr val="bg1"/>
                </a:solidFill>
              </a:rPr>
              <a:t> 		giving you a cup of ice drink on a hot 		summer day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260" y="4672104"/>
            <a:ext cx="62601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Or 		</a:t>
            </a:r>
            <a:r>
              <a:rPr lang="en-GB" sz="1800" dirty="0">
                <a:solidFill>
                  <a:schemeClr val="bg1"/>
                </a:solidFill>
              </a:rPr>
              <a:t>give you some emergency treatment after 		a sports injury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260" y="4802637"/>
            <a:ext cx="6260123" cy="800220"/>
          </a:xfrm>
          <a:prstGeom prst="rect">
            <a:avLst/>
          </a:prstGeom>
          <a:solidFill>
            <a:srgbClr val="7979FF"/>
          </a:solidFill>
          <a:ln>
            <a:solidFill>
              <a:srgbClr val="797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86260" y="3708307"/>
            <a:ext cx="6260123" cy="800220"/>
          </a:xfrm>
          <a:prstGeom prst="rect">
            <a:avLst/>
          </a:prstGeom>
          <a:solidFill>
            <a:srgbClr val="7979FF"/>
          </a:solidFill>
          <a:ln>
            <a:solidFill>
              <a:srgbClr val="797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0538 -0.180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3.88889E-6 -0.177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are people facing?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are these already being solved?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"/>
            <a:ext cx="8229600" cy="1773691"/>
          </a:xfrm>
        </p:spPr>
        <p:txBody>
          <a:bodyPr/>
          <a:lstStyle/>
          <a:p>
            <a:r>
              <a:rPr lang="en-GB" dirty="0"/>
              <a:t>Multi-</a:t>
            </a:r>
            <a:r>
              <a:rPr lang="en-GB" dirty="0" err="1"/>
              <a:t>purposeness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6261" y="2413424"/>
            <a:ext cx="626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Electricity </a:t>
            </a:r>
            <a:r>
              <a:rPr lang="en-GB" sz="2000" b="1" dirty="0">
                <a:solidFill>
                  <a:schemeClr val="bg1"/>
                </a:solidFill>
              </a:rPr>
              <a:t>shortage while fridge is needed to store necessities like medicines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62" y="3571553"/>
            <a:ext cx="626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No ice </a:t>
            </a:r>
            <a:r>
              <a:rPr lang="en-GB" sz="2000" b="1" dirty="0">
                <a:solidFill>
                  <a:schemeClr val="bg1"/>
                </a:solidFill>
              </a:rPr>
              <a:t>at hand when you want some ice drinks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258" y="4609584"/>
            <a:ext cx="626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Sprained </a:t>
            </a:r>
            <a:r>
              <a:rPr lang="en-US" altLang="zh-CN" sz="2000" b="1" dirty="0">
                <a:solidFill>
                  <a:schemeClr val="bg1"/>
                </a:solidFill>
              </a:rPr>
              <a:t>when doing sports/hiking in the field but there is no ice in the first aid pack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258" y="4734457"/>
            <a:ext cx="6260123" cy="800220"/>
          </a:xfrm>
          <a:prstGeom prst="rect">
            <a:avLst/>
          </a:prstGeom>
          <a:solidFill>
            <a:srgbClr val="7979FF"/>
          </a:solidFill>
          <a:ln>
            <a:solidFill>
              <a:srgbClr val="797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86259" y="3597501"/>
            <a:ext cx="6260123" cy="800220"/>
          </a:xfrm>
          <a:prstGeom prst="rect">
            <a:avLst/>
          </a:prstGeom>
          <a:solidFill>
            <a:srgbClr val="7979FF"/>
          </a:solidFill>
          <a:ln>
            <a:solidFill>
              <a:srgbClr val="797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0538 -0.180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3.88889E-6 -0.177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inkercademy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197</Words>
  <Application>Microsoft Office PowerPoint</Application>
  <PresentationFormat>On-screen Show (4:3)</PresentationFormat>
  <Paragraphs>28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Dosis</vt:lpstr>
      <vt:lpstr>Lato</vt:lpstr>
      <vt:lpstr>Arial</vt:lpstr>
      <vt:lpstr>Source Sans Pro</vt:lpstr>
      <vt:lpstr>Tinkercademy Theme</vt:lpstr>
      <vt:lpstr>Be Iceman ! Make ice anywhere</vt:lpstr>
      <vt:lpstr>PowerPoint Presentation</vt:lpstr>
      <vt:lpstr>PowerPoint Presentation</vt:lpstr>
      <vt:lpstr>PowerPoint Presentation</vt:lpstr>
      <vt:lpstr>(Feel free to change the slides, but do address the various points raised) </vt:lpstr>
      <vt:lpstr>Whose problems are we trying to solve?</vt:lpstr>
      <vt:lpstr>Multi-purposeness</vt:lpstr>
      <vt:lpstr>What problems are people facing? How are these already being solved?</vt:lpstr>
      <vt:lpstr>Multi-purposeness</vt:lpstr>
      <vt:lpstr>What’s your solution, in one sentence? Can you find an analogy to describe it? </vt:lpstr>
      <vt:lpstr>Be a metahuman! If you need ice, make it within a minute!</vt:lpstr>
      <vt:lpstr>What assumptions are we making?</vt:lpstr>
      <vt:lpstr>That the thing is actually feasible.</vt:lpstr>
      <vt:lpstr>Our version will succeed because… What’s our unique selling point? </vt:lpstr>
      <vt:lpstr>Portable Multi-purpose Very Cheap Reliable Completely Green</vt:lpstr>
      <vt:lpstr>There are competitors, but we’re unique/better because?</vt:lpstr>
      <vt:lpstr>Theirs are expensive while ours is cheap Theirs need large energy input while ours do not Theirs are bulky while ours are portable and light-weight Theirs has one purpose while ours has 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Ridiculously Clever Title Super Catchy Slogan</dc:title>
  <cp:lastModifiedBy>李博钊</cp:lastModifiedBy>
  <cp:revision>13</cp:revision>
  <dcterms:modified xsi:type="dcterms:W3CDTF">2017-05-22T11:16:58Z</dcterms:modified>
</cp:coreProperties>
</file>