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Dosis" panose="02010600030101010101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Lato" panose="0201060003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Red">
    <p:bg>
      <p:bgPr>
        <a:solidFill>
          <a:srgbClr val="A61C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Blue">
    <p:bg>
      <p:bgPr>
        <a:solidFill>
          <a:srgbClr val="3D85C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Blu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Blu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Purple">
    <p:bg>
      <p:bgPr>
        <a:solidFill>
          <a:srgbClr val="674EA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Purp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Purp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Grey">
    <p:bg>
      <p:bgPr>
        <a:solidFill>
          <a:srgbClr val="666666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Gre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Gre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Teal">
    <p:bg>
      <p:bgPr>
        <a:solidFill>
          <a:srgbClr val="45818E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eature - Re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Teal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Teal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Midnight Blue">
    <p:bg>
      <p:bgPr>
        <a:solidFill>
          <a:srgbClr val="07376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Midnight Blu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Midnight Blu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3" name="Shape 93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Tan">
    <p:bg>
      <p:bgPr>
        <a:solidFill>
          <a:srgbClr val="DD7E6B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Ta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Tan Ah Kow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bg>
      <p:bgPr>
        <a:solidFill>
          <a:srgbClr val="6AA84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6425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 1 1">
    <p:bg>
      <p:bgPr>
        <a:solidFill>
          <a:srgbClr val="674EA7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6425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st - Red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15" name="Shape 11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Orange">
    <p:bg>
      <p:bgPr>
        <a:solidFill>
          <a:srgbClr val="E69138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Orang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Orang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Green">
    <p:bg>
      <p:bgPr>
        <a:solidFill>
          <a:srgbClr val="6AA84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Gree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Gree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buFont typeface="Dosis"/>
              <a:buNone/>
              <a:defRPr sz="3600" b="1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267500" y="175125"/>
            <a:ext cx="8439899" cy="173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 dirty="0">
                <a:solidFill>
                  <a:srgbClr val="FFFFFF"/>
                </a:solidFill>
              </a:rPr>
              <a:t>Be Iceman !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600" b="0" dirty="0">
                <a:solidFill>
                  <a:srgbClr val="FFFFFF"/>
                </a:solidFill>
              </a:rPr>
              <a:t>M</a:t>
            </a:r>
            <a:r>
              <a:rPr lang="en" sz="4600" b="0" dirty="0">
                <a:solidFill>
                  <a:srgbClr val="FFFFFF"/>
                </a:solidFill>
              </a:rPr>
              <a:t>ake ice blocks anywhere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Bozhao Jiamin</a:t>
            </a:r>
          </a:p>
        </p:txBody>
      </p:sp>
      <p:pic>
        <p:nvPicPr>
          <p:cNvPr id="122" name="Shape 122" descr="SMALL IMAGE (PNG)Public Domai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1517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[idea]</a:t>
            </a:r>
            <a:endParaRPr lang="en-GB" dirty="0"/>
          </a:p>
        </p:txBody>
      </p:sp>
      <p:sp>
        <p:nvSpPr>
          <p:cNvPr id="3" name="Shape 120"/>
          <p:cNvSpPr txBox="1">
            <a:spLocks/>
          </p:cNvSpPr>
          <p:nvPr/>
        </p:nvSpPr>
        <p:spPr>
          <a:xfrm>
            <a:off x="352050" y="1159863"/>
            <a:ext cx="8439899" cy="17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Dosis"/>
              <a:buNone/>
              <a:defRPr sz="3600" b="1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</a:rPr>
              <a:t>A portable device that uses mechanical energy(only) to make ice cubes.</a:t>
            </a:r>
          </a:p>
          <a:p>
            <a:endParaRPr lang="en" sz="2800" b="0" dirty="0">
              <a:solidFill>
                <a:srgbClr val="FFFFFF"/>
              </a:solidFill>
            </a:endParaRPr>
          </a:p>
          <a:p>
            <a:r>
              <a:rPr lang="en-GB" sz="2800" b="0" dirty="0">
                <a:solidFill>
                  <a:srgbClr val="FFFFFF"/>
                </a:solidFill>
              </a:rPr>
              <a:t>P</a:t>
            </a:r>
            <a:r>
              <a:rPr lang="en" sz="2800" b="0" dirty="0">
                <a:solidFill>
                  <a:srgbClr val="FFFFFF"/>
                </a:solidFill>
              </a:rPr>
              <a:t>our the water inside the container</a:t>
            </a:r>
            <a:r>
              <a:rPr lang="zh-CN" altLang="en-US" sz="2800" b="0" dirty="0">
                <a:solidFill>
                  <a:srgbClr val="FFFFFF"/>
                </a:solidFill>
              </a:rPr>
              <a:t>→</a:t>
            </a:r>
            <a:r>
              <a:rPr lang="en-GB" altLang="zh-CN" sz="2800" b="0" dirty="0">
                <a:solidFill>
                  <a:srgbClr val="FFFFFF"/>
                </a:solidFill>
              </a:rPr>
              <a:t>push it</a:t>
            </a:r>
            <a:r>
              <a:rPr lang="zh-CN" altLang="en-US" sz="2800" b="0" dirty="0">
                <a:solidFill>
                  <a:srgbClr val="FFFFFF"/>
                </a:solidFill>
              </a:rPr>
              <a:t>→</a:t>
            </a:r>
            <a:r>
              <a:rPr lang="en-GB" altLang="zh-CN" sz="2800" b="0" dirty="0">
                <a:solidFill>
                  <a:srgbClr val="FFFFFF"/>
                </a:solidFill>
              </a:rPr>
              <a:t>open it and see ice</a:t>
            </a:r>
            <a:endParaRPr lang="en" sz="2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5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0" dirty="0"/>
              <a:t>(Feel free to change the slides, but do address the various points raised)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Whose problems are we trying to solve?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problems are people facing?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are these already being solved?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your solution, in one sentence? Can you find an analogy to describe it?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assumptions are we making?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version will succeed because…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What’s our unique selling point?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competitors, but we’re unique/better because?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nkercademy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123</Words>
  <Application>Microsoft Office PowerPoint</Application>
  <PresentationFormat>On-screen Show (4:3)</PresentationFormat>
  <Paragraphs>16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Dosis</vt:lpstr>
      <vt:lpstr>Source Sans Pro</vt:lpstr>
      <vt:lpstr>Lato</vt:lpstr>
      <vt:lpstr>Arial</vt:lpstr>
      <vt:lpstr>Tinkercademy Theme</vt:lpstr>
      <vt:lpstr>Be Iceman ! Make ice blocks anywhere</vt:lpstr>
      <vt:lpstr>PowerPoint Presentation</vt:lpstr>
      <vt:lpstr>(Feel free to change the slides, but do address the various points raised) </vt:lpstr>
      <vt:lpstr>Whose problems are we trying to solve?</vt:lpstr>
      <vt:lpstr>What problems are people facing? How are these already being solved?</vt:lpstr>
      <vt:lpstr>What’s your solution, in one sentence? Can you find an analogy to describe it? </vt:lpstr>
      <vt:lpstr>What assumptions are we making?</vt:lpstr>
      <vt:lpstr>Our version will succeed because… What’s our unique selling point? </vt:lpstr>
      <vt:lpstr>There are competitors, but we’re unique/better because?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Ridiculously Clever Title Super Catchy Slogan</dc:title>
  <cp:lastModifiedBy>李博钊</cp:lastModifiedBy>
  <cp:revision>3</cp:revision>
  <dcterms:modified xsi:type="dcterms:W3CDTF">2017-05-08T01:44:50Z</dcterms:modified>
</cp:coreProperties>
</file>