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595f29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595f29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595f29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595f29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595f29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595f29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595f29d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595f29d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595f29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595f29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Customized prompts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History searching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Modern globs: </a:t>
            </a: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ls **/*.py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RE</a:t>
            </a:r>
            <a:r>
              <a:rPr lang="en" sz="1200">
                <a:solidFill>
                  <a:srgbClr val="24292E"/>
                </a:solidFill>
              </a:rPr>
              <a:t> globs: </a:t>
            </a: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ls `[qrs].*/.*\.py` 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Path strings</a:t>
            </a:r>
            <a:r>
              <a:rPr lang="en" sz="1200">
                <a:solidFill>
                  <a:srgbClr val="24292E"/>
                </a:solidFill>
              </a:rPr>
              <a:t>: </a:t>
            </a: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p"statemachine/statemachine.py".exists()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Help</a:t>
            </a:r>
            <a:r>
              <a:rPr lang="en" sz="1200">
                <a:solidFill>
                  <a:srgbClr val="24292E"/>
                </a:solidFill>
              </a:rPr>
              <a:t>: </a:t>
            </a: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re.match?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Man: </a:t>
            </a: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grep?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Case-correcting completions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Right prompt auto abbreviation, hiding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Prompt color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“Canceled” commands gray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595f29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595f29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595f29d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595f29d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595f29d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595f29d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e954d0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e954d0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e954d0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e954d0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595f29d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595f29d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595f29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595f29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595f29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595f29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595f29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595f29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595f29d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595f29d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595f29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595f29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595f29d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595f29d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595f29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595f29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xon.sh/talks_and_articles.html" TargetMode="External"/><Relationship Id="rId4" Type="http://schemas.openxmlformats.org/officeDocument/2006/relationships/hyperlink" Target="https://xon.sh/#installation" TargetMode="External"/><Relationship Id="rId5" Type="http://schemas.openxmlformats.org/officeDocument/2006/relationships/hyperlink" Target="https://github.com/ninjaaron/xonsh-quickstart#basic-configuration-etc" TargetMode="External"/><Relationship Id="rId6" Type="http://schemas.openxmlformats.org/officeDocument/2006/relationships/hyperlink" Target="https://github.com/ninjaaron/replacing-bash-scripting-with-python" TargetMode="External"/><Relationship Id="rId7" Type="http://schemas.openxmlformats.org/officeDocument/2006/relationships/hyperlink" Target="https://github.com/xonsh/xonsh/wiki/Cheatsheet" TargetMode="External"/><Relationship Id="rId8" Type="http://schemas.openxmlformats.org/officeDocument/2006/relationships/hyperlink" Target="https://xon.sh/tutorial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xon.sh/" TargetMode="External"/><Relationship Id="rId4" Type="http://schemas.openxmlformats.org/officeDocument/2006/relationships/hyperlink" Target="https://github.com/xonsh/xonsh" TargetMode="External"/><Relationship Id="rId5" Type="http://schemas.openxmlformats.org/officeDocument/2006/relationships/hyperlink" Target="https://xon.sh/python_virtual_environments.html" TargetMode="External"/><Relationship Id="rId6" Type="http://schemas.openxmlformats.org/officeDocument/2006/relationships/hyperlink" Target="https://github.com/xonsh/xonsh/issues/266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injaaron/xonsh-quicksta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21308" y="33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Xonsh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21300" y="2425125"/>
            <a:ext cx="85206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Python shell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everyday use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75" y="671500"/>
            <a:ext cx="24765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2065650" y="422700"/>
            <a:ext cx="5012700" cy="4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`\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\\,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\\\,^,.,,.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,;7~((\))`;;,,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,(@') ;)`))\;;',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)  . ),((  ))\;,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/;`,,/7),)) )) )\,,      ,,,... ,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(&amp; )`   (,((,((;( ))\,_,,;'`    `\\,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`"    ` ), ))),/( (            `)\,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 '1/';/;  `               ))),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  (, (     /         )    ((/,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 / \                /     ((('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( 6--\%  ,&gt;     ,,,(     /'))\'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 \,\,/ ,/`----~`\   \    &gt;,))))'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   \/ /          `--7&gt;' /((((('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   (,9             // /'('((\\\,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    \ \,,         (/,/   '\`\\'\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     `\_)1        (_)Kk    `\`\\`\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       `\|         \Z          `\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                 `          "            `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Xonsh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Pronounced like 'K'; spelled with an 'X' 'cos Xes are cool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Brings together Python and shell (aka "subprocess mode")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ways to work with both and move data between the two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Plus loads of modern terminal bells &amp; whistles, customizability,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tour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Per-line "duck typed" modes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it parses like Python... (otherwise "subprocess mode")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extra syntax to force or mix modes: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@()</a:t>
            </a:r>
            <a:r>
              <a:rPr lang="en" sz="1800"/>
              <a:t> for python,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$()</a:t>
            </a:r>
            <a:r>
              <a:rPr lang="en" sz="1800"/>
              <a:t>,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!()</a:t>
            </a:r>
            <a:r>
              <a:rPr lang="en" sz="1800"/>
              <a:t>,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$[]</a:t>
            </a:r>
            <a:r>
              <a:rPr lang="en" sz="1800"/>
              <a:t>,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![]</a:t>
            </a:r>
            <a:r>
              <a:rPr lang="en" sz="1800"/>
              <a:t> for shell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$VAR</a:t>
            </a:r>
            <a:r>
              <a:rPr lang="en"/>
              <a:t> for global environment variables, accessible from either shell or 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Python types get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 sz="1800"/>
              <a:t>-ified in subprocess mode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Special rules to split / join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$PATH</a:t>
            </a:r>
            <a:r>
              <a:rPr lang="en" sz="1800"/>
              <a:t>-like vars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aliases</a:t>
            </a:r>
            <a:r>
              <a:rPr lang="en"/>
              <a:t> is a dict and can map to strings, lists, or callables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powerful, but a bit tricky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"glob expressions", using backticks, are super-cool; "p-strings" (and p-globs) produce Path objects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it like?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"just works" - type shell commands and pipelines or python at any prompt anytime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of both worlds: great shell features, and WAY better than the standard Python interpreter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Dual-mode works decently well, like "house with attached garage/basement"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takes some learning and experimentation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 between shell and Python </a:t>
            </a:r>
            <a:r>
              <a:rPr i="1" lang="en"/>
              <a:t>definitely</a:t>
            </a:r>
            <a:r>
              <a:rPr lang="en"/>
              <a:t> takes some learning and experimentation, just starting to get my "sea-legs"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Barely scratched the surface, ask me again in a year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Gotchas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recommended as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$SHELL</a:t>
            </a:r>
            <a:r>
              <a:rPr lang="en"/>
              <a:t> - set in terminal apps instead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Backticks are different than sh/bash, use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Backslashes don't work for character escaping in shell, use quotes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use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r>
              <a:rPr lang="en"/>
              <a:t> for setting "temporary" env vars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Anaconda, standard virtualenv tools, and similar 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source</a:t>
            </a:r>
            <a:r>
              <a:rPr lang="en"/>
              <a:t>"-based things expect specific mainstream shells; use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vox</a:t>
            </a:r>
            <a:r>
              <a:rPr lang="en"/>
              <a:t> /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autovox</a:t>
            </a:r>
            <a:r>
              <a:rPr lang="en"/>
              <a:t>, for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kinda new; some rough spots, documentation is thin in places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Contribute!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pipes in aliases wrap in callable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me!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Radically different and, I think, MUCH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deeper familiarity with Python instead of piles of commands that aren't very good for other larger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try, just install and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 your ideas from hacks into proper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is written in Python, fix, change, document, and contribute to it!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434550" y="625050"/>
            <a:ext cx="82749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  .-~~-.    .-~~-.    .-~~-.    .-~~-.</a:t>
            </a:r>
            <a:endParaRPr b="1"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 /      `\/'      </a:t>
            </a: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  /      `\/'      *</a:t>
            </a:r>
            <a:endParaRPr b="1"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(                .*)(               . *)</a:t>
            </a:r>
            <a:endParaRPr b="1"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 \            . *./  \            . *./</a:t>
            </a:r>
            <a:endParaRPr b="1"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  `\ .      . .*/'    `\ .      . .*/'</a:t>
            </a:r>
            <a:endParaRPr b="1"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    `\ * .*. */' _    _ `\ * .*. */'</a:t>
            </a:r>
            <a:endParaRPr b="1"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      `\ * */'  ( `\/'*)  `\ * */'</a:t>
            </a:r>
            <a:endParaRPr b="1"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        `\/'     \   */'    `\/'</a:t>
            </a:r>
            <a:endParaRPr b="1"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                  `\/'</a:t>
            </a:r>
            <a:endParaRPr b="1" sz="2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2159775" y="1419225"/>
            <a:ext cx="7572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endParaRPr sz="7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5612550" y="1343000"/>
            <a:ext cx="21171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endParaRPr sz="7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Links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0366D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Talks &amp; articles</a:t>
            </a:r>
            <a:endParaRPr sz="1200">
              <a:solidFill>
                <a:srgbClr val="0366D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</a:rPr>
              <a:t>Check out the PyCon talk for a whirlwind tour; somewhat dated, xonsh has improved significantly since then, but still impressive and entertaining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0366D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Xonsh installation</a:t>
            </a:r>
            <a:endParaRPr sz="1200">
              <a:solidFill>
                <a:srgbClr val="0366D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</a:rPr>
              <a:t>Lots of ways to install, pick your poison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¯\_(ツ)_/¯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0366D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Xonsh quickstart</a:t>
            </a:r>
            <a:endParaRPr sz="1200">
              <a:solidFill>
                <a:srgbClr val="0366D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i="1" lang="en" sz="1200">
                <a:solidFill>
                  <a:srgbClr val="24292E"/>
                </a:solidFill>
              </a:rPr>
              <a:t>Really</a:t>
            </a:r>
            <a:r>
              <a:rPr lang="en" sz="1200">
                <a:solidFill>
                  <a:srgbClr val="24292E"/>
                </a:solidFill>
              </a:rPr>
              <a:t> good tutorial, maybe better than the official one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</a:rPr>
              <a:t>While you're in the neighborhood, this is also really good:</a:t>
            </a:r>
            <a:endParaRPr sz="1200">
              <a:solidFill>
                <a:srgbClr val="24292E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en" sz="1200">
                <a:solidFill>
                  <a:srgbClr val="0366D6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Replacing Bash Scripting with Python</a:t>
            </a:r>
            <a:endParaRPr sz="1200">
              <a:solidFill>
                <a:srgbClr val="0366D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0366D6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Xonsh cheatsheet</a:t>
            </a:r>
            <a:endParaRPr sz="1200">
              <a:solidFill>
                <a:srgbClr val="0366D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</a:rPr>
              <a:t>Keep this handy when you're learning the different modes / substitutions / extensions to navigate the choppy waters where Python and Shell mix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0366D6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Official tutorial</a:t>
            </a:r>
            <a:endParaRPr sz="1200">
              <a:solidFill>
                <a:srgbClr val="0366D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</a:rPr>
              <a:t>Definitely read this and refer to it, but I've found the previous two links more useful "in the moment"</a:t>
            </a:r>
            <a:endParaRPr sz="1200"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66D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Resources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0366D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 page</a:t>
            </a:r>
            <a:endParaRPr sz="1200">
              <a:solidFill>
                <a:srgbClr val="0366D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</a:rPr>
              <a:t>Lots more documentation here, keep digging as you get more familiar or you find you have specific needs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0366D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 code</a:t>
            </a:r>
            <a:endParaRPr sz="1200">
              <a:solidFill>
                <a:srgbClr val="0366D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</a:rPr>
              <a:t>The great thing about a shell written in the language it's based on is that you can read the code to understand how it really works - and contribute back!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0366D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 Environments</a:t>
            </a:r>
            <a:endParaRPr sz="1200">
              <a:solidFill>
                <a:srgbClr val="0366D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0366D6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Virtualenv 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__init__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Switched to xonsh full-time about a month ago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Spoiler: I </a:t>
            </a:r>
            <a:r>
              <a:rPr i="1" lang="en" sz="1800"/>
              <a:t>really</a:t>
            </a:r>
            <a:r>
              <a:rPr lang="en" sz="1800"/>
              <a:t> like it!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time, </a:t>
            </a:r>
            <a:r>
              <a:rPr i="1" lang="en"/>
              <a:t>much</a:t>
            </a:r>
            <a:r>
              <a:rPr lang="en"/>
              <a:t> to cover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to assume a rather high knowledge of both shell and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questions, please ask!</a:t>
            </a:r>
            <a:r>
              <a:rPr lang="en"/>
              <a:t>  Now or after...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I’d rather run long than leave unanswered questions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Always happy to dive deep into Unix, Python, etc.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5403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</a:rPr>
              <a:t>"If you know Python and you use Bash ever, you already know why you want more Python in your shell."</a:t>
            </a:r>
            <a:endParaRPr sz="2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572000" y="283412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- Aaron Christianson, </a:t>
            </a:r>
            <a:r>
              <a:rPr lang="en" sz="1800" u="sng">
                <a:highlight>
                  <a:srgbClr val="FFFFFF"/>
                </a:highlight>
                <a:hlinkClick r:id="rId3"/>
              </a:rPr>
              <a:t>Xonsh Quickstart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is great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commands - direct invocation, "builtins", and transparent fallback "path"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Arguments, flags, subcommands, and other "command line interface"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Pipelines - link small commands together to do remarkable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Customization - helpful prompt, aliases, configurable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$PATH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Wellll... that part really isn't great...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is terrible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is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parsed badly; problems lurk </a:t>
            </a:r>
            <a:r>
              <a:rPr i="1" lang="en"/>
              <a:t>everywhere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"Quotes" won't save you!🤦‍♂️</a:t>
            </a:r>
            <a:r>
              <a:rPr lang="en" sz="1800"/>
              <a:t> is a valid filename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"But that's an edge-case"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No, not really, and our jobs would be </a:t>
            </a:r>
            <a:r>
              <a:rPr i="1" lang="en" sz="1800"/>
              <a:t>SO</a:t>
            </a:r>
            <a:r>
              <a:rPr lang="en" sz="1800"/>
              <a:t> </a:t>
            </a:r>
            <a:r>
              <a:rPr i="1" lang="en" sz="1800"/>
              <a:t>much</a:t>
            </a:r>
            <a:r>
              <a:rPr lang="en" sz="1800"/>
              <a:t> </a:t>
            </a:r>
            <a:r>
              <a:rPr i="1" lang="en" sz="1800"/>
              <a:t>easier</a:t>
            </a:r>
            <a:r>
              <a:rPr lang="en" sz="1800"/>
              <a:t> if we didn't have to deal with edge-cases!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commands are arcane (and archaic)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are the differences between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sed</a:t>
            </a:r>
            <a:r>
              <a:rPr lang="en" sz="1800"/>
              <a:t>,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grep</a:t>
            </a:r>
            <a:r>
              <a:rPr lang="en" sz="1800"/>
              <a:t>, and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egrep</a:t>
            </a:r>
            <a:r>
              <a:rPr lang="en" sz="1800"/>
              <a:t> regular expressions, hmm?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is a mess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be like me: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${GetChunkDelim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"###"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1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[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"-h"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-o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"--help"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-o -z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-o -z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$2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];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cat &lt;&lt;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USAGE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usage:...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USAGE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| sed -e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"1,/^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${GetChunkDelim}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     ][  ]*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$2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 d"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-e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"/^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${GetChunkDelim}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/,$ d"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great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control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powerful libraries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...but not good at shell things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vs. subprocess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# $ dmesg | grep hda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p1 = Popen([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"dmesg"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], stdout=PIPE)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p2 = Popen([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"grep"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"hda"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], stdin=p1.stdout, stdout=PIPE)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p1.stdout.close()  </a:t>
            </a:r>
            <a:r>
              <a:rPr i="1"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# Allow p1 to receive a SIGPIPE if p2 exits.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output = p2.communicate()[</a:t>
            </a:r>
            <a:r>
              <a:rPr lang="en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both?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Imagine an environment with...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direct, command invocation, with all your old shell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Pipes, redirection, job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Python interpreter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Fancy prompts, completions, extensions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Multi-line editing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