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8" r:id="rId6"/>
    <p:sldId id="263" r:id="rId7"/>
    <p:sldId id="269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26/11/2009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26/11/2009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26/11/2009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26/11/2009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26/11/2009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26/11/2009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26/11/2009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26/11/2009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26/11/2009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26/11/2009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5D96E9-2F8C-4717-83E7-8CBC9BFC8E60}" type="datetimeFigureOut">
              <a:rPr lang="es-AR" smtClean="0"/>
              <a:pPr/>
              <a:t>26/11/2009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35D96E9-2F8C-4717-83E7-8CBC9BFC8E60}" type="datetimeFigureOut">
              <a:rPr lang="es-AR" smtClean="0"/>
              <a:pPr/>
              <a:t>26/11/2009</a:t>
            </a:fld>
            <a:endParaRPr lang="es-AR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4400B1A-4C3B-4F89-9CE2-4AB4E6BDC31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TRANSPORTES TODOMUNDO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929066"/>
            <a:ext cx="6400800" cy="2357454"/>
          </a:xfrm>
        </p:spPr>
        <p:txBody>
          <a:bodyPr>
            <a:normAutofit/>
          </a:bodyPr>
          <a:lstStyle/>
          <a:p>
            <a:r>
              <a:rPr lang="es-MX" dirty="0" smtClean="0"/>
              <a:t>Bruno, Tomás</a:t>
            </a:r>
          </a:p>
          <a:p>
            <a:r>
              <a:rPr lang="es-MX" dirty="0" smtClean="0"/>
              <a:t>Catania, Christian</a:t>
            </a:r>
          </a:p>
          <a:p>
            <a:r>
              <a:rPr lang="es-MX" dirty="0" smtClean="0"/>
              <a:t>Ferreiro, </a:t>
            </a:r>
            <a:r>
              <a:rPr lang="es-MX" dirty="0" err="1" smtClean="0"/>
              <a:t>Demian</a:t>
            </a:r>
            <a:endParaRPr lang="es-MX" dirty="0" smtClean="0"/>
          </a:p>
          <a:p>
            <a:r>
              <a:rPr lang="es-MX" dirty="0" err="1" smtClean="0"/>
              <a:t>Invernizzi</a:t>
            </a:r>
            <a:r>
              <a:rPr lang="es-MX" dirty="0" smtClean="0"/>
              <a:t>, Esteban</a:t>
            </a:r>
          </a:p>
          <a:p>
            <a:r>
              <a:rPr lang="es-MX" dirty="0" err="1" smtClean="0"/>
              <a:t>Llorca</a:t>
            </a:r>
            <a:r>
              <a:rPr lang="es-MX" dirty="0" smtClean="0"/>
              <a:t>, Nicolás</a:t>
            </a:r>
          </a:p>
          <a:p>
            <a:r>
              <a:rPr lang="es-MX" dirty="0" smtClean="0"/>
              <a:t>Meller, Gustavo</a:t>
            </a:r>
          </a:p>
          <a:p>
            <a:r>
              <a:rPr lang="es-MX" dirty="0" err="1" smtClean="0"/>
              <a:t>Mouso</a:t>
            </a:r>
            <a:r>
              <a:rPr lang="es-MX" dirty="0" smtClean="0"/>
              <a:t>, Nicolás</a:t>
            </a:r>
            <a:endParaRPr lang="es-AR" dirty="0"/>
          </a:p>
        </p:txBody>
      </p:sp>
      <p:pic>
        <p:nvPicPr>
          <p:cNvPr id="1026" name="Picture 2" descr="C:\Users\Sabrina\AppData\Local\Microsoft\Windows\Temporary Internet Files\Content.IE5\RY0E7TJ0\MCj029030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571480"/>
            <a:ext cx="4810423" cy="28482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ESTADOS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729643"/>
            <a:ext cx="8183880" cy="3398714"/>
          </a:xfrm>
        </p:spPr>
        <p:txBody>
          <a:bodyPr/>
          <a:lstStyle/>
          <a:p>
            <a:r>
              <a:rPr lang="es-MX" dirty="0" smtClean="0"/>
              <a:t>Rigurosidad en las expresiones</a:t>
            </a:r>
          </a:p>
          <a:p>
            <a:r>
              <a:rPr lang="es-MX" dirty="0" smtClean="0"/>
              <a:t>Precisión, no ambigüedad</a:t>
            </a:r>
          </a:p>
          <a:p>
            <a:r>
              <a:rPr lang="es-MX" dirty="0" smtClean="0"/>
              <a:t>Revisión constante</a:t>
            </a:r>
          </a:p>
          <a:p>
            <a:r>
              <a:rPr lang="es-MX" dirty="0" smtClean="0"/>
              <a:t>Coherencia</a:t>
            </a:r>
          </a:p>
          <a:p>
            <a:r>
              <a:rPr lang="es-MX" dirty="0" smtClean="0"/>
              <a:t>Conocimiento del negocio</a:t>
            </a:r>
          </a:p>
          <a:p>
            <a:r>
              <a:rPr lang="es-MX" dirty="0" smtClean="0"/>
              <a:t>Omisión de detalles de implementación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TEMARIO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526963"/>
            <a:ext cx="8183880" cy="3804075"/>
          </a:xfrm>
        </p:spPr>
        <p:txBody>
          <a:bodyPr/>
          <a:lstStyle/>
          <a:p>
            <a:r>
              <a:rPr lang="es-MX" dirty="0" smtClean="0"/>
              <a:t>Objetivo, Alcance e Hipótesis</a:t>
            </a:r>
          </a:p>
          <a:p>
            <a:r>
              <a:rPr lang="es-MX" dirty="0" smtClean="0"/>
              <a:t>Modelo de Negocio</a:t>
            </a:r>
          </a:p>
          <a:p>
            <a:r>
              <a:rPr lang="es-MX" dirty="0" smtClean="0"/>
              <a:t>Actores y Casos de Uso</a:t>
            </a:r>
          </a:p>
          <a:p>
            <a:r>
              <a:rPr lang="es-MX" dirty="0" smtClean="0"/>
              <a:t>Diagramas de Secuencia</a:t>
            </a:r>
          </a:p>
          <a:p>
            <a:r>
              <a:rPr lang="es-MX" dirty="0" smtClean="0"/>
              <a:t>Modelo de Objetos</a:t>
            </a:r>
          </a:p>
          <a:p>
            <a:r>
              <a:rPr lang="es-MX" dirty="0" smtClean="0"/>
              <a:t>Diagrama de Estados</a:t>
            </a:r>
          </a:p>
          <a:p>
            <a:r>
              <a:rPr lang="es-MX" dirty="0" smtClean="0"/>
              <a:t>Conclusiones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Y ALCANCES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0060" y="2428869"/>
            <a:ext cx="8183880" cy="2000263"/>
          </a:xfrm>
        </p:spPr>
        <p:txBody>
          <a:bodyPr>
            <a:normAutofit/>
          </a:bodyPr>
          <a:lstStyle/>
          <a:p>
            <a:r>
              <a:rPr lang="es-MX" dirty="0" smtClean="0"/>
              <a:t>Vocabulario utilizado</a:t>
            </a:r>
          </a:p>
          <a:p>
            <a:r>
              <a:rPr lang="es-MX" dirty="0" smtClean="0"/>
              <a:t>Contemplación de todos los objetivos</a:t>
            </a:r>
          </a:p>
          <a:p>
            <a:r>
              <a:rPr lang="es-MX" dirty="0" smtClean="0"/>
              <a:t>Definición de funcionalidad no abarcada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HIPÓTESIS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2678901"/>
            <a:ext cx="8183880" cy="1500198"/>
          </a:xfrm>
        </p:spPr>
        <p:txBody>
          <a:bodyPr>
            <a:normAutofit/>
          </a:bodyPr>
          <a:lstStyle/>
          <a:p>
            <a:r>
              <a:rPr lang="es-MX" dirty="0" smtClean="0"/>
              <a:t>Relativas al dominio del problema</a:t>
            </a:r>
          </a:p>
          <a:p>
            <a:r>
              <a:rPr lang="es-MX" dirty="0" smtClean="0"/>
              <a:t>Confusión con alcances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HIPÓTESIS PRINCIPALES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336734"/>
            <a:ext cx="8183880" cy="4184532"/>
          </a:xfrm>
        </p:spPr>
        <p:txBody>
          <a:bodyPr/>
          <a:lstStyle/>
          <a:p>
            <a:r>
              <a:rPr lang="es-MX" dirty="0" smtClean="0"/>
              <a:t>Reglamentaciones y trámites aduaneros a cargo de terceros</a:t>
            </a:r>
          </a:p>
          <a:p>
            <a:r>
              <a:rPr lang="es-MX" dirty="0" smtClean="0"/>
              <a:t>Existencia de clientes prioritarios ante sobreventas</a:t>
            </a:r>
          </a:p>
          <a:p>
            <a:r>
              <a:rPr lang="es-MX" dirty="0" smtClean="0"/>
              <a:t>Indemnizaciones por cuenta de empresas </a:t>
            </a:r>
            <a:r>
              <a:rPr lang="es-MX" dirty="0" err="1" smtClean="0"/>
              <a:t>tercerizadas</a:t>
            </a:r>
            <a:endParaRPr lang="es-MX" dirty="0" smtClean="0"/>
          </a:p>
          <a:p>
            <a:r>
              <a:rPr lang="es-MX" dirty="0" smtClean="0"/>
              <a:t>Itinerarios variables para igual origen y destino</a:t>
            </a:r>
            <a:endParaRPr lang="es-A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ACTORES Y CASOS DE USO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2694190"/>
            <a:ext cx="8183880" cy="1469620"/>
          </a:xfrm>
        </p:spPr>
        <p:txBody>
          <a:bodyPr/>
          <a:lstStyle/>
          <a:p>
            <a:r>
              <a:rPr lang="es-MX" dirty="0" smtClean="0"/>
              <a:t>Actores de Análisis</a:t>
            </a:r>
          </a:p>
          <a:p>
            <a:pPr lvl="1"/>
            <a:r>
              <a:rPr lang="es-MX" dirty="0" smtClean="0"/>
              <a:t>No operadores ni intermediarios</a:t>
            </a:r>
          </a:p>
          <a:p>
            <a:endParaRPr lang="es-MX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CASOS DE USO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2051114"/>
            <a:ext cx="8183880" cy="2755772"/>
          </a:xfrm>
        </p:spPr>
        <p:txBody>
          <a:bodyPr/>
          <a:lstStyle/>
          <a:p>
            <a:r>
              <a:rPr lang="es-MX" dirty="0" smtClean="0"/>
              <a:t>Casos completos pero específicos</a:t>
            </a:r>
          </a:p>
          <a:p>
            <a:pPr lvl="1"/>
            <a:r>
              <a:rPr lang="es-MX" dirty="0" smtClean="0"/>
              <a:t>No exagerar el principio de completitud</a:t>
            </a:r>
          </a:p>
          <a:p>
            <a:r>
              <a:rPr lang="es-MX" dirty="0" smtClean="0"/>
              <a:t>Especificaciones claras</a:t>
            </a:r>
          </a:p>
          <a:p>
            <a:pPr lvl="1"/>
            <a:r>
              <a:rPr lang="es-MX" dirty="0" smtClean="0"/>
              <a:t>No olvidar finalizar caso de uso</a:t>
            </a:r>
          </a:p>
          <a:p>
            <a:pPr lvl="1"/>
            <a:r>
              <a:rPr lang="es-MX" dirty="0" smtClean="0"/>
              <a:t>Requerir correctamente ejecución de </a:t>
            </a:r>
            <a:r>
              <a:rPr lang="es-MX" dirty="0" err="1" smtClean="0"/>
              <a:t>subflujos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DIAGRAMAS DE SECUENCIA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Nombres de mensajes descriptivos</a:t>
            </a:r>
          </a:p>
          <a:p>
            <a:r>
              <a:rPr lang="es-MX" dirty="0" smtClean="0"/>
              <a:t>Uso de bucles y condicionales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Sólo clases de entidad</a:t>
            </a:r>
          </a:p>
          <a:p>
            <a:pPr lvl="1"/>
            <a:r>
              <a:rPr lang="es-MX" dirty="0" smtClean="0"/>
              <a:t>No de control</a:t>
            </a:r>
          </a:p>
          <a:p>
            <a:r>
              <a:rPr lang="es-MX" dirty="0" smtClean="0"/>
              <a:t>Clases de asociación deben contener información intrínseca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82</TotalTime>
  <Words>190</Words>
  <Application>Microsoft Office PowerPoint</Application>
  <PresentationFormat>Presentación en pantalla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Aspecto</vt:lpstr>
      <vt:lpstr>TRANSPORTES TODOMUNDO</vt:lpstr>
      <vt:lpstr>TEMARIO</vt:lpstr>
      <vt:lpstr>OBJETIVO Y ALCANCES</vt:lpstr>
      <vt:lpstr>HIPÓTESIS</vt:lpstr>
      <vt:lpstr>HIPÓTESIS PRINCIPALES</vt:lpstr>
      <vt:lpstr>ACTORES Y CASOS DE USO</vt:lpstr>
      <vt:lpstr>CASOS DE USO</vt:lpstr>
      <vt:lpstr>DIAGRAMAS DE SECUENCIA</vt:lpstr>
      <vt:lpstr>MODELO DE OBJETOS</vt:lpstr>
      <vt:lpstr>DIAGRAMA DE ESTADOS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TRANSPORTES TODOMUNDO</dc:title>
  <dc:creator>Sabrina</dc:creator>
  <cp:lastModifiedBy>Sabrina</cp:lastModifiedBy>
  <cp:revision>9</cp:revision>
  <dcterms:created xsi:type="dcterms:W3CDTF">2009-11-26T18:16:41Z</dcterms:created>
  <dcterms:modified xsi:type="dcterms:W3CDTF">2009-11-26T20:00:52Z</dcterms:modified>
</cp:coreProperties>
</file>