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8" r:id="rId6"/>
    <p:sldId id="272" r:id="rId7"/>
    <p:sldId id="271" r:id="rId8"/>
    <p:sldId id="269" r:id="rId9"/>
    <p:sldId id="265" r:id="rId10"/>
    <p:sldId id="264" r:id="rId11"/>
    <p:sldId id="266" r:id="rId12"/>
    <p:sldId id="267" r:id="rId13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4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Rectángulo redondeado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Título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0" name="19 Subtítulo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5D96E9-2F8C-4717-83E7-8CBC9BFC8E60}" type="datetimeFigureOut">
              <a:rPr lang="es-AR" smtClean="0"/>
              <a:pPr/>
              <a:t>08/12/2009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400B1A-4C3B-4F89-9CE2-4AB4E6BDC31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5D96E9-2F8C-4717-83E7-8CBC9BFC8E60}" type="datetimeFigureOut">
              <a:rPr lang="es-AR" smtClean="0"/>
              <a:pPr/>
              <a:t>08/12/2009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400B1A-4C3B-4F89-9CE2-4AB4E6BDC31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5D96E9-2F8C-4717-83E7-8CBC9BFC8E60}" type="datetimeFigureOut">
              <a:rPr lang="es-AR" smtClean="0"/>
              <a:pPr/>
              <a:t>08/12/2009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400B1A-4C3B-4F89-9CE2-4AB4E6BDC31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5D96E9-2F8C-4717-83E7-8CBC9BFC8E60}" type="datetimeFigureOut">
              <a:rPr lang="es-AR" smtClean="0"/>
              <a:pPr/>
              <a:t>08/12/2009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400B1A-4C3B-4F89-9CE2-4AB4E6BDC31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 redondeado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5D96E9-2F8C-4717-83E7-8CBC9BFC8E60}" type="datetimeFigureOut">
              <a:rPr lang="es-AR" smtClean="0"/>
              <a:pPr/>
              <a:t>08/12/2009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400B1A-4C3B-4F89-9CE2-4AB4E6BDC31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5D96E9-2F8C-4717-83E7-8CBC9BFC8E60}" type="datetimeFigureOut">
              <a:rPr lang="es-AR" smtClean="0"/>
              <a:pPr/>
              <a:t>08/12/2009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400B1A-4C3B-4F89-9CE2-4AB4E6BDC31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5D96E9-2F8C-4717-83E7-8CBC9BFC8E60}" type="datetimeFigureOut">
              <a:rPr lang="es-AR" smtClean="0"/>
              <a:pPr/>
              <a:t>08/12/2009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400B1A-4C3B-4F89-9CE2-4AB4E6BDC31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5D96E9-2F8C-4717-83E7-8CBC9BFC8E60}" type="datetimeFigureOut">
              <a:rPr lang="es-AR" smtClean="0"/>
              <a:pPr/>
              <a:t>08/12/2009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400B1A-4C3B-4F89-9CE2-4AB4E6BDC31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5D96E9-2F8C-4717-83E7-8CBC9BFC8E60}" type="datetimeFigureOut">
              <a:rPr lang="es-AR" smtClean="0"/>
              <a:pPr/>
              <a:t>08/12/2009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400B1A-4C3B-4F89-9CE2-4AB4E6BDC31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5D96E9-2F8C-4717-83E7-8CBC9BFC8E60}" type="datetimeFigureOut">
              <a:rPr lang="es-AR" smtClean="0"/>
              <a:pPr/>
              <a:t>08/12/2009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400B1A-4C3B-4F89-9CE2-4AB4E6BDC31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dondear rectángulo de esquina sencilla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5D96E9-2F8C-4717-83E7-8CBC9BFC8E60}" type="datetimeFigureOut">
              <a:rPr lang="es-AR" smtClean="0"/>
              <a:pPr/>
              <a:t>08/12/2009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400B1A-4C3B-4F89-9CE2-4AB4E6BDC31F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 redondeado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12 Marcador de título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35D96E9-2F8C-4717-83E7-8CBC9BFC8E60}" type="datetimeFigureOut">
              <a:rPr lang="es-AR" smtClean="0"/>
              <a:pPr/>
              <a:t>08/12/2009</a:t>
            </a:fld>
            <a:endParaRPr lang="es-AR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4400B1A-4C3B-4F89-9CE2-4AB4E6BDC31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TRANSPORTES TODOMUNDO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929066"/>
            <a:ext cx="6400800" cy="2357454"/>
          </a:xfrm>
        </p:spPr>
        <p:txBody>
          <a:bodyPr>
            <a:normAutofit/>
          </a:bodyPr>
          <a:lstStyle/>
          <a:p>
            <a:r>
              <a:rPr lang="es-MX" dirty="0" smtClean="0"/>
              <a:t>Bruno, Tomás</a:t>
            </a:r>
          </a:p>
          <a:p>
            <a:r>
              <a:rPr lang="es-MX" dirty="0" smtClean="0"/>
              <a:t>Catania, Christian</a:t>
            </a:r>
          </a:p>
          <a:p>
            <a:r>
              <a:rPr lang="es-MX" dirty="0" smtClean="0"/>
              <a:t>Ferreiro, </a:t>
            </a:r>
            <a:r>
              <a:rPr lang="es-MX" dirty="0" err="1" smtClean="0"/>
              <a:t>Demian</a:t>
            </a:r>
            <a:endParaRPr lang="es-MX" dirty="0" smtClean="0"/>
          </a:p>
          <a:p>
            <a:r>
              <a:rPr lang="es-MX" dirty="0" err="1" smtClean="0"/>
              <a:t>Invernizzi</a:t>
            </a:r>
            <a:r>
              <a:rPr lang="es-MX" dirty="0" smtClean="0"/>
              <a:t>, Esteban</a:t>
            </a:r>
          </a:p>
          <a:p>
            <a:r>
              <a:rPr lang="es-MX" dirty="0" err="1" smtClean="0"/>
              <a:t>Llorca</a:t>
            </a:r>
            <a:r>
              <a:rPr lang="es-MX" dirty="0" smtClean="0"/>
              <a:t>, Nicolás</a:t>
            </a:r>
          </a:p>
          <a:p>
            <a:r>
              <a:rPr lang="es-MX" dirty="0" smtClean="0"/>
              <a:t>Meller, Gustavo</a:t>
            </a:r>
          </a:p>
          <a:p>
            <a:r>
              <a:rPr lang="es-MX" dirty="0" err="1" smtClean="0"/>
              <a:t>Mouso</a:t>
            </a:r>
            <a:r>
              <a:rPr lang="es-MX" dirty="0" smtClean="0"/>
              <a:t>, Nicolás</a:t>
            </a:r>
            <a:endParaRPr lang="es-AR" dirty="0"/>
          </a:p>
        </p:txBody>
      </p:sp>
      <p:pic>
        <p:nvPicPr>
          <p:cNvPr id="1026" name="Picture 2" descr="C:\Users\Sabrina\AppData\Local\Microsoft\Windows\Temporary Internet Files\Content.IE5\RY0E7TJ0\MCj0290304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1" y="571480"/>
            <a:ext cx="4810423" cy="28482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MODELO DE INTERACCION.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Indicar </a:t>
            </a:r>
            <a:r>
              <a:rPr lang="es-MX" dirty="0" smtClean="0"/>
              <a:t>escenarios concretos</a:t>
            </a:r>
          </a:p>
          <a:p>
            <a:r>
              <a:rPr lang="es-MX" dirty="0" smtClean="0"/>
              <a:t>Verificar las relaciones existente entre clases del modelo</a:t>
            </a:r>
          </a:p>
          <a:p>
            <a:r>
              <a:rPr lang="es-MX" dirty="0" smtClean="0"/>
              <a:t>Nombres de mensajes descriptivos</a:t>
            </a:r>
          </a:p>
          <a:p>
            <a:r>
              <a:rPr lang="es-MX" dirty="0" smtClean="0"/>
              <a:t>Uso de bucles y condicionales</a:t>
            </a:r>
          </a:p>
          <a:p>
            <a:pPr>
              <a:buNone/>
            </a:pPr>
            <a:endParaRPr lang="es-MX" dirty="0" smtClean="0"/>
          </a:p>
          <a:p>
            <a:pPr>
              <a:buNone/>
            </a:pPr>
            <a:endParaRPr lang="es-MX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MODELO DE ESTADOS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Diagrama de estados. </a:t>
            </a:r>
            <a:r>
              <a:rPr lang="en-US" dirty="0" smtClean="0"/>
              <a:t>¿</a:t>
            </a:r>
            <a:r>
              <a:rPr lang="es-AR" dirty="0" smtClean="0"/>
              <a:t>Que nos reflejan? Transiciones y eventos. </a:t>
            </a:r>
          </a:p>
          <a:p>
            <a:r>
              <a:rPr lang="es-AR" dirty="0" smtClean="0"/>
              <a:t>Problemas que se nos presentaron:</a:t>
            </a:r>
          </a:p>
          <a:p>
            <a:pPr lvl="1"/>
            <a:r>
              <a:rPr lang="en-US" dirty="0" smtClean="0"/>
              <a:t>¿</a:t>
            </a:r>
            <a:r>
              <a:rPr lang="es-AR" dirty="0" smtClean="0"/>
              <a:t>Para que objetos?</a:t>
            </a:r>
          </a:p>
          <a:p>
            <a:pPr lvl="1"/>
            <a:r>
              <a:rPr lang="es-AR" dirty="0" smtClean="0"/>
              <a:t>Detección de estados y </a:t>
            </a:r>
            <a:r>
              <a:rPr lang="es-AR" dirty="0" err="1" smtClean="0"/>
              <a:t>superestados</a:t>
            </a:r>
            <a:endParaRPr lang="es-AR" dirty="0" smtClean="0"/>
          </a:p>
          <a:p>
            <a:pPr>
              <a:buNone/>
            </a:pP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CONCLUSIONES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1729643"/>
            <a:ext cx="8183880" cy="3398714"/>
          </a:xfrm>
        </p:spPr>
        <p:txBody>
          <a:bodyPr/>
          <a:lstStyle/>
          <a:p>
            <a:r>
              <a:rPr lang="es-MX" dirty="0" smtClean="0"/>
              <a:t>Rigurosidad en las expresiones</a:t>
            </a:r>
          </a:p>
          <a:p>
            <a:r>
              <a:rPr lang="es-MX" dirty="0" smtClean="0"/>
              <a:t>Precisión, no ambigüedad</a:t>
            </a:r>
          </a:p>
          <a:p>
            <a:r>
              <a:rPr lang="es-MX" dirty="0" smtClean="0"/>
              <a:t>Revisión constante</a:t>
            </a:r>
          </a:p>
          <a:p>
            <a:r>
              <a:rPr lang="es-MX" dirty="0" smtClean="0"/>
              <a:t>Coherencia</a:t>
            </a:r>
          </a:p>
          <a:p>
            <a:r>
              <a:rPr lang="es-MX" dirty="0" smtClean="0"/>
              <a:t>Conocimiento del negocio</a:t>
            </a:r>
          </a:p>
          <a:p>
            <a:r>
              <a:rPr lang="es-MX" dirty="0" smtClean="0"/>
              <a:t>Omisión de detalles de implementación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TEMARIO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1526963"/>
            <a:ext cx="8183880" cy="3804075"/>
          </a:xfrm>
        </p:spPr>
        <p:txBody>
          <a:bodyPr/>
          <a:lstStyle/>
          <a:p>
            <a:r>
              <a:rPr lang="es-MX" dirty="0" smtClean="0"/>
              <a:t>Objetivo, Alcance e Hipótesis</a:t>
            </a:r>
          </a:p>
          <a:p>
            <a:r>
              <a:rPr lang="es-MX" dirty="0" smtClean="0"/>
              <a:t>Modelo de Negocio</a:t>
            </a:r>
          </a:p>
          <a:p>
            <a:r>
              <a:rPr lang="es-MX" dirty="0" smtClean="0"/>
              <a:t>Actores y Casos de Uso</a:t>
            </a:r>
          </a:p>
          <a:p>
            <a:r>
              <a:rPr lang="es-MX" dirty="0" smtClean="0"/>
              <a:t>Diagramas de Secuencia</a:t>
            </a:r>
          </a:p>
          <a:p>
            <a:r>
              <a:rPr lang="es-MX" dirty="0" smtClean="0"/>
              <a:t>Modelo de Objetos</a:t>
            </a:r>
          </a:p>
          <a:p>
            <a:r>
              <a:rPr lang="es-MX" dirty="0" smtClean="0"/>
              <a:t>Diagrama de Estados</a:t>
            </a:r>
          </a:p>
          <a:p>
            <a:r>
              <a:rPr lang="es-MX" dirty="0" smtClean="0"/>
              <a:t>Conclusiones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 Y ALCANCES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80060" y="2428869"/>
            <a:ext cx="8183880" cy="2000263"/>
          </a:xfrm>
        </p:spPr>
        <p:txBody>
          <a:bodyPr>
            <a:normAutofit fontScale="92500"/>
          </a:bodyPr>
          <a:lstStyle/>
          <a:p>
            <a:r>
              <a:rPr lang="es-MX" dirty="0" smtClean="0"/>
              <a:t>Vocabulario utilizado</a:t>
            </a:r>
          </a:p>
          <a:p>
            <a:r>
              <a:rPr lang="es-MX" dirty="0" smtClean="0"/>
              <a:t>Contemplación de todos los objetivos</a:t>
            </a:r>
          </a:p>
          <a:p>
            <a:r>
              <a:rPr lang="es-MX" dirty="0" smtClean="0"/>
              <a:t>Definición de datos que guarda el sistema.</a:t>
            </a:r>
          </a:p>
          <a:p>
            <a:r>
              <a:rPr lang="es-MX" dirty="0" smtClean="0"/>
              <a:t>Definición de funcionalidad no abarcada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HIPÓTESIS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2411009"/>
            <a:ext cx="8183880" cy="2035983"/>
          </a:xfrm>
        </p:spPr>
        <p:txBody>
          <a:bodyPr>
            <a:normAutofit/>
          </a:bodyPr>
          <a:lstStyle/>
          <a:p>
            <a:r>
              <a:rPr lang="es-MX" dirty="0" smtClean="0"/>
              <a:t>En relación al dominio del problema</a:t>
            </a:r>
          </a:p>
          <a:p>
            <a:r>
              <a:rPr lang="es-MX" dirty="0" smtClean="0"/>
              <a:t>Verosimilitud</a:t>
            </a:r>
          </a:p>
          <a:p>
            <a:r>
              <a:rPr lang="es-MX" dirty="0" smtClean="0"/>
              <a:t>Confusión con alcances</a:t>
            </a:r>
          </a:p>
          <a:p>
            <a:pPr>
              <a:buNone/>
            </a:pP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HIPOTESIS</a:t>
            </a:r>
            <a:r>
              <a:rPr lang="es-MX" dirty="0" smtClean="0"/>
              <a:t> </a:t>
            </a:r>
            <a:r>
              <a:rPr lang="es-MX" dirty="0" smtClean="0"/>
              <a:t>PRINCIPALES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1357298"/>
            <a:ext cx="8183880" cy="3541322"/>
          </a:xfrm>
        </p:spPr>
        <p:txBody>
          <a:bodyPr>
            <a:normAutofit fontScale="92500" lnSpcReduction="10000"/>
          </a:bodyPr>
          <a:lstStyle/>
          <a:p>
            <a:r>
              <a:rPr lang="es-MX" dirty="0" smtClean="0"/>
              <a:t>Existencia </a:t>
            </a:r>
            <a:r>
              <a:rPr lang="es-MX" dirty="0" smtClean="0"/>
              <a:t>de clientes prioritarios ante sobreventas</a:t>
            </a:r>
          </a:p>
          <a:p>
            <a:r>
              <a:rPr lang="es-MX" dirty="0" smtClean="0"/>
              <a:t>Acuerdo junto al cliente de un seguro en función al valor de la carga y al servicio contratado. </a:t>
            </a:r>
          </a:p>
          <a:p>
            <a:r>
              <a:rPr lang="es-MX" dirty="0" smtClean="0"/>
              <a:t>Reglamentaciones </a:t>
            </a:r>
            <a:r>
              <a:rPr lang="es-MX" dirty="0" smtClean="0"/>
              <a:t>y trámites aduaneros a cargo de terceros</a:t>
            </a:r>
          </a:p>
          <a:p>
            <a:r>
              <a:rPr lang="es-MX" dirty="0" smtClean="0"/>
              <a:t>Indemnizaciones </a:t>
            </a:r>
            <a:r>
              <a:rPr lang="es-MX" dirty="0" smtClean="0"/>
              <a:t>por cuenta de empresas </a:t>
            </a:r>
            <a:r>
              <a:rPr lang="es-MX" dirty="0" err="1" smtClean="0"/>
              <a:t>tercerizadas</a:t>
            </a:r>
            <a:endParaRPr lang="es-MX" dirty="0" smtClean="0"/>
          </a:p>
          <a:p>
            <a:endParaRPr lang="es-MX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ITINERARIO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endParaRPr lang="es-MX" dirty="0" smtClean="0"/>
          </a:p>
          <a:p>
            <a:r>
              <a:rPr lang="es-MX" dirty="0" smtClean="0"/>
              <a:t>Itinerarios </a:t>
            </a:r>
            <a:r>
              <a:rPr lang="es-MX" dirty="0" smtClean="0"/>
              <a:t>variables para igual origen y </a:t>
            </a:r>
            <a:r>
              <a:rPr lang="es-MX" dirty="0" smtClean="0"/>
              <a:t>destino</a:t>
            </a:r>
          </a:p>
          <a:p>
            <a:r>
              <a:rPr lang="es-AR" dirty="0" smtClean="0"/>
              <a:t>Itinerarios conformado por tramos</a:t>
            </a:r>
            <a:r>
              <a:rPr lang="es-AR" dirty="0" smtClean="0"/>
              <a:t>.</a:t>
            </a:r>
            <a:endParaRPr lang="es-MX" dirty="0" smtClean="0"/>
          </a:p>
          <a:p>
            <a:r>
              <a:rPr lang="es-MX" dirty="0" smtClean="0"/>
              <a:t>Contratación de empresas de transporte para el envió de las cargas en cada </a:t>
            </a:r>
            <a:r>
              <a:rPr lang="es-MX" dirty="0" smtClean="0"/>
              <a:t>tramo</a:t>
            </a:r>
          </a:p>
          <a:p>
            <a:r>
              <a:rPr lang="es-AR" dirty="0" smtClean="0"/>
              <a:t>Margen de tiempo en la planificación de cada tramo</a:t>
            </a:r>
          </a:p>
          <a:p>
            <a:r>
              <a:rPr lang="es-AR" smtClean="0"/>
              <a:t>[Acá </a:t>
            </a:r>
            <a:r>
              <a:rPr lang="es-AR" dirty="0" smtClean="0"/>
              <a:t>capaz puede ir una imagen mostrando un itinerario con dos tramos]</a:t>
            </a:r>
            <a:endParaRPr lang="es-AR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MODELO DE NEGOCIO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Actividades</a:t>
            </a:r>
            <a:r>
              <a:rPr lang="en-US" dirty="0" smtClean="0"/>
              <a:t> </a:t>
            </a:r>
            <a:r>
              <a:rPr lang="es-AR" dirty="0" smtClean="0"/>
              <a:t>vs Hitos.</a:t>
            </a:r>
          </a:p>
          <a:p>
            <a:r>
              <a:rPr lang="es-AR" dirty="0" smtClean="0"/>
              <a:t>Separar los detalles del modelo de negocio.</a:t>
            </a:r>
          </a:p>
          <a:p>
            <a:r>
              <a:rPr lang="es-AR" dirty="0" smtClean="0"/>
              <a:t>Bifurcaciones dentro de una actividad. </a:t>
            </a:r>
          </a:p>
          <a:p>
            <a:r>
              <a:rPr lang="es-AR" dirty="0" smtClean="0"/>
              <a:t>Problemas para la representación de ciclos.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MODELO DE CASOS </a:t>
            </a:r>
            <a:r>
              <a:rPr lang="es-MX" dirty="0" smtClean="0"/>
              <a:t>DE USO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500042"/>
            <a:ext cx="8183880" cy="492922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s-MX" sz="3000" b="1" dirty="0" smtClean="0">
                <a:solidFill>
                  <a:schemeClr val="accent6"/>
                </a:solidFill>
              </a:rPr>
              <a:t>Actores</a:t>
            </a:r>
            <a:r>
              <a:rPr lang="es-MX" sz="3000" dirty="0" smtClean="0"/>
              <a:t> </a:t>
            </a:r>
          </a:p>
          <a:p>
            <a:r>
              <a:rPr lang="es-MX" dirty="0" smtClean="0"/>
              <a:t>Identificación.</a:t>
            </a:r>
            <a:endParaRPr lang="es-MX" dirty="0" smtClean="0"/>
          </a:p>
          <a:p>
            <a:pPr lvl="1"/>
            <a:r>
              <a:rPr lang="es-MX" dirty="0" smtClean="0"/>
              <a:t>Ni </a:t>
            </a:r>
            <a:r>
              <a:rPr lang="es-MX" dirty="0" smtClean="0"/>
              <a:t>operadores ni intermediarios</a:t>
            </a:r>
          </a:p>
          <a:p>
            <a:endParaRPr lang="es-MX" dirty="0" smtClean="0"/>
          </a:p>
          <a:p>
            <a:r>
              <a:rPr lang="es-MX" dirty="0" smtClean="0"/>
              <a:t>Generalización de actores</a:t>
            </a:r>
          </a:p>
          <a:p>
            <a:endParaRPr lang="es-MX" dirty="0" smtClean="0"/>
          </a:p>
          <a:p>
            <a:pPr>
              <a:buNone/>
            </a:pPr>
            <a:r>
              <a:rPr lang="es-MX" sz="3000" b="1" dirty="0" smtClean="0">
                <a:solidFill>
                  <a:schemeClr val="accent6"/>
                </a:solidFill>
              </a:rPr>
              <a:t>Casos de Uso</a:t>
            </a:r>
          </a:p>
          <a:p>
            <a:r>
              <a:rPr lang="es-MX" dirty="0" smtClean="0"/>
              <a:t>Casos </a:t>
            </a:r>
            <a:r>
              <a:rPr lang="es-MX" dirty="0" smtClean="0"/>
              <a:t>completos pero específicos</a:t>
            </a:r>
          </a:p>
          <a:p>
            <a:pPr lvl="1"/>
            <a:r>
              <a:rPr lang="es-MX" dirty="0" smtClean="0"/>
              <a:t>No exagerar el principio de completitud</a:t>
            </a:r>
          </a:p>
          <a:p>
            <a:r>
              <a:rPr lang="es-MX" dirty="0" smtClean="0"/>
              <a:t>Especificaciones claras</a:t>
            </a:r>
          </a:p>
          <a:p>
            <a:pPr lvl="1"/>
            <a:r>
              <a:rPr lang="es-MX" dirty="0" smtClean="0"/>
              <a:t>No olvidar finalizar caso de uso</a:t>
            </a:r>
          </a:p>
          <a:p>
            <a:pPr lvl="1"/>
            <a:r>
              <a:rPr lang="es-MX" dirty="0" smtClean="0"/>
              <a:t>Requerir correctamente ejecución de subflujos</a:t>
            </a:r>
            <a:endParaRPr lang="es-AR" dirty="0" smtClean="0"/>
          </a:p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MODELO DE OBJETOS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Sólo clases de entidad.</a:t>
            </a:r>
          </a:p>
          <a:p>
            <a:pPr lvl="1"/>
            <a:r>
              <a:rPr lang="es-MX" dirty="0" smtClean="0"/>
              <a:t>No de control.</a:t>
            </a:r>
          </a:p>
          <a:p>
            <a:r>
              <a:rPr lang="es-MX" dirty="0" smtClean="0"/>
              <a:t>Incluir atributos en diagrama preliminar de clases.</a:t>
            </a:r>
          </a:p>
          <a:p>
            <a:r>
              <a:rPr lang="es-MX" dirty="0" smtClean="0"/>
              <a:t>Sólo operaciones relacionadas con el dominio del problema. </a:t>
            </a:r>
          </a:p>
          <a:p>
            <a:pPr lvl="1"/>
            <a:r>
              <a:rPr lang="es-MX" dirty="0" smtClean="0"/>
              <a:t>No referentes a la solución del mismo.</a:t>
            </a:r>
          </a:p>
          <a:p>
            <a:pPr>
              <a:buNone/>
            </a:pPr>
            <a:endParaRPr lang="es-MX" dirty="0" smtClean="0"/>
          </a:p>
          <a:p>
            <a:pPr lvl="1"/>
            <a:endParaRPr lang="es-MX" dirty="0" smtClean="0"/>
          </a:p>
          <a:p>
            <a:pPr lvl="1"/>
            <a:endParaRPr lang="es-MX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340</TotalTime>
  <Words>354</Words>
  <Application>Microsoft Office PowerPoint</Application>
  <PresentationFormat>Presentación en pantalla (4:3)</PresentationFormat>
  <Paragraphs>79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Aspecto</vt:lpstr>
      <vt:lpstr>TRANSPORTES TODOMUNDO</vt:lpstr>
      <vt:lpstr>TEMARIO</vt:lpstr>
      <vt:lpstr>OBJETIVO Y ALCANCES</vt:lpstr>
      <vt:lpstr>HIPÓTESIS</vt:lpstr>
      <vt:lpstr>HIPOTESIS PRINCIPALES</vt:lpstr>
      <vt:lpstr>ITINERARIO</vt:lpstr>
      <vt:lpstr>MODELO DE NEGOCIO</vt:lpstr>
      <vt:lpstr>MODELO DE CASOS DE USO</vt:lpstr>
      <vt:lpstr>MODELO DE OBJETOS</vt:lpstr>
      <vt:lpstr>MODELO DE INTERACCION.</vt:lpstr>
      <vt:lpstr>MODELO DE ESTADOS</vt:lpstr>
      <vt:lpstr>CONCLUSIONES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TRANSPORTES TODOMUNDO</dc:title>
  <dc:creator>Sabrina</dc:creator>
  <cp:lastModifiedBy>Tomi</cp:lastModifiedBy>
  <cp:revision>44</cp:revision>
  <dcterms:created xsi:type="dcterms:W3CDTF">2009-11-26T18:16:41Z</dcterms:created>
  <dcterms:modified xsi:type="dcterms:W3CDTF">2009-12-08T18:29:27Z</dcterms:modified>
</cp:coreProperties>
</file>