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5" d="100"/>
          <a:sy n="55" d="100"/>
        </p:scale>
        <p:origin x="-3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4E3C73-C4A4-430D-807B-8BAE622CED06}" type="datetimeFigureOut">
              <a:rPr lang="en-US" smtClean="0"/>
              <a:t>11/23/2009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E1C713-03F6-4AC5-B547-F4E901069C0A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4625G_viajes_marsa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00"/>
            <a:ext cx="9144000" cy="798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Historia</a:t>
            </a:r>
            <a:r>
              <a:rPr lang="en-US" dirty="0" smtClean="0"/>
              <a:t> de la </a:t>
            </a:r>
            <a:r>
              <a:rPr lang="en-US" dirty="0" err="1" smtClean="0"/>
              <a:t>empresa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Marsans</a:t>
            </a:r>
            <a:r>
              <a:rPr lang="en-US" dirty="0" smtClean="0"/>
              <a:t> </a:t>
            </a:r>
            <a:r>
              <a:rPr lang="en-US" dirty="0" err="1" smtClean="0"/>
              <a:t>internacional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fundada</a:t>
            </a:r>
            <a:r>
              <a:rPr lang="en-US" dirty="0" smtClean="0"/>
              <a:t>  en 1908 en la ciudad de Barcelona,  </a:t>
            </a:r>
            <a:r>
              <a:rPr lang="en-US" dirty="0" err="1" smtClean="0"/>
              <a:t>Espania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Comienza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viajes</a:t>
            </a:r>
            <a:r>
              <a:rPr lang="en-US" dirty="0" smtClean="0"/>
              <a:t> y </a:t>
            </a:r>
            <a:r>
              <a:rPr lang="en-US" dirty="0" err="1" smtClean="0"/>
              <a:t>turismo</a:t>
            </a:r>
            <a:r>
              <a:rPr lang="en-US" dirty="0" smtClean="0"/>
              <a:t> </a:t>
            </a:r>
            <a:r>
              <a:rPr lang="en-US" dirty="0" err="1" smtClean="0"/>
              <a:t>minorista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 los </a:t>
            </a:r>
            <a:r>
              <a:rPr lang="en-US" dirty="0" err="1" smtClean="0"/>
              <a:t>anios</a:t>
            </a:r>
            <a:r>
              <a:rPr lang="en-US" dirty="0" smtClean="0"/>
              <a:t>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expandirse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mundo</a:t>
            </a:r>
            <a:r>
              <a:rPr lang="en-US" dirty="0" smtClean="0"/>
              <a:t>, </a:t>
            </a:r>
            <a:r>
              <a:rPr lang="en-US" dirty="0" err="1" smtClean="0"/>
              <a:t>fundando</a:t>
            </a:r>
            <a:r>
              <a:rPr lang="en-US" dirty="0" smtClean="0"/>
              <a:t> </a:t>
            </a:r>
            <a:r>
              <a:rPr lang="en-US" dirty="0" err="1" smtClean="0"/>
              <a:t>filiales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Llega</a:t>
            </a:r>
            <a:r>
              <a:rPr lang="en-US" dirty="0" smtClean="0"/>
              <a:t> a la Argentina y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mucho </a:t>
            </a:r>
            <a:r>
              <a:rPr lang="en-US" dirty="0" err="1" smtClean="0"/>
              <a:t>exito</a:t>
            </a:r>
            <a:r>
              <a:rPr lang="en-US" dirty="0" smtClean="0"/>
              <a:t>. Este </a:t>
            </a:r>
            <a:r>
              <a:rPr lang="en-US" dirty="0" err="1" smtClean="0"/>
              <a:t>llega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pico</a:t>
            </a:r>
            <a:r>
              <a:rPr lang="en-US" dirty="0" smtClean="0"/>
              <a:t> </a:t>
            </a:r>
            <a:r>
              <a:rPr lang="en-US" dirty="0" err="1" smtClean="0"/>
              <a:t>maximo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periodo</a:t>
            </a:r>
            <a:r>
              <a:rPr lang="en-US" dirty="0" smtClean="0"/>
              <a:t> de </a:t>
            </a:r>
            <a:r>
              <a:rPr lang="en-US" dirty="0" err="1" smtClean="0"/>
              <a:t>convertibilidad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los </a:t>
            </a:r>
            <a:r>
              <a:rPr lang="en-US" dirty="0" err="1" smtClean="0"/>
              <a:t>ultimos</a:t>
            </a:r>
            <a:r>
              <a:rPr lang="en-US" dirty="0" smtClean="0"/>
              <a:t> </a:t>
            </a:r>
            <a:r>
              <a:rPr lang="en-US" dirty="0" err="1" smtClean="0"/>
              <a:t>anios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precisamente</a:t>
            </a:r>
            <a:r>
              <a:rPr lang="en-US" dirty="0" smtClean="0"/>
              <a:t> en el 2008, </a:t>
            </a:r>
            <a:r>
              <a:rPr lang="en-US" dirty="0" err="1" smtClean="0"/>
              <a:t>Marsans</a:t>
            </a:r>
            <a:r>
              <a:rPr lang="en-US" dirty="0" smtClean="0"/>
              <a:t> Argentina</a:t>
            </a:r>
            <a:r>
              <a:rPr lang="en-US" dirty="0" smtClean="0"/>
              <a:t> </a:t>
            </a:r>
            <a:r>
              <a:rPr lang="en-US" dirty="0" err="1" smtClean="0"/>
              <a:t>atraviesa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crisis, la </a:t>
            </a:r>
            <a:r>
              <a:rPr lang="en-US" dirty="0" err="1" smtClean="0"/>
              <a:t>cual</a:t>
            </a:r>
            <a:r>
              <a:rPr lang="en-US" dirty="0" smtClean="0"/>
              <a:t> pone en </a:t>
            </a:r>
            <a:r>
              <a:rPr lang="en-US" dirty="0" err="1" smtClean="0"/>
              <a:t>jaque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existencia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Organigrama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endParaRPr lang="en-US" dirty="0"/>
          </a:p>
        </p:txBody>
      </p:sp>
      <p:pic>
        <p:nvPicPr>
          <p:cNvPr id="4" name="3 Marcador de contenido" descr="organigram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65780"/>
            <a:ext cx="8229600" cy="42439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Diseño</a:t>
            </a:r>
            <a:r>
              <a:rPr lang="en-US" dirty="0" smtClean="0"/>
              <a:t> y </a:t>
            </a:r>
            <a:r>
              <a:rPr lang="en-US" dirty="0" err="1" smtClean="0"/>
              <a:t>Cambio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conduccion</a:t>
            </a:r>
            <a:r>
              <a:rPr lang="en-US" dirty="0" smtClean="0"/>
              <a:t> y </a:t>
            </a:r>
            <a:r>
              <a:rPr lang="en-US" dirty="0" err="1" smtClean="0"/>
              <a:t>estrategia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Estrato</a:t>
            </a:r>
            <a:r>
              <a:rPr lang="en-US" dirty="0" smtClean="0"/>
              <a:t> </a:t>
            </a:r>
            <a:r>
              <a:rPr lang="en-US" dirty="0" err="1" smtClean="0"/>
              <a:t>dirigencial</a:t>
            </a:r>
            <a:r>
              <a:rPr lang="en-US" dirty="0" smtClean="0"/>
              <a:t> </a:t>
            </a:r>
            <a:r>
              <a:rPr lang="en-US" dirty="0" err="1" smtClean="0"/>
              <a:t>sobredimensionado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comunicacion</a:t>
            </a:r>
            <a:r>
              <a:rPr lang="en-US" dirty="0" smtClean="0"/>
              <a:t> y </a:t>
            </a:r>
            <a:r>
              <a:rPr lang="en-US" dirty="0" err="1" smtClean="0"/>
              <a:t>colaboracion</a:t>
            </a:r>
            <a:r>
              <a:rPr lang="en-US" dirty="0" smtClean="0"/>
              <a:t> entre </a:t>
            </a:r>
            <a:r>
              <a:rPr lang="en-US" dirty="0" err="1" smtClean="0"/>
              <a:t>las</a:t>
            </a:r>
            <a:r>
              <a:rPr lang="en-US" dirty="0" smtClean="0"/>
              <a:t> areas.</a:t>
            </a:r>
          </a:p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reestructuracion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 los </a:t>
            </a:r>
            <a:r>
              <a:rPr lang="en-US" dirty="0" err="1" smtClean="0"/>
              <a:t>recortes</a:t>
            </a:r>
            <a:r>
              <a:rPr lang="en-US" dirty="0" smtClean="0"/>
              <a:t> de personal.</a:t>
            </a:r>
          </a:p>
          <a:p>
            <a:r>
              <a:rPr lang="en-US" dirty="0" err="1" smtClean="0"/>
              <a:t>Poca</a:t>
            </a:r>
            <a:r>
              <a:rPr lang="en-US" dirty="0" smtClean="0"/>
              <a:t> </a:t>
            </a:r>
            <a:r>
              <a:rPr lang="en-US" dirty="0" err="1" smtClean="0"/>
              <a:t>confianza</a:t>
            </a:r>
            <a:r>
              <a:rPr lang="en-US" dirty="0" smtClean="0"/>
              <a:t> en la </a:t>
            </a:r>
            <a:r>
              <a:rPr lang="en-US" dirty="0" err="1" smtClean="0"/>
              <a:t>Direccion</a:t>
            </a:r>
            <a:r>
              <a:rPr lang="en-US" dirty="0" smtClean="0"/>
              <a:t> General.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Ingenieria</a:t>
            </a:r>
            <a:r>
              <a:rPr lang="en-US" dirty="0" smtClean="0"/>
              <a:t> del </a:t>
            </a:r>
            <a:r>
              <a:rPr lang="en-US" dirty="0" err="1" smtClean="0"/>
              <a:t>Producto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agregado</a:t>
            </a:r>
            <a:r>
              <a:rPr lang="en-US" dirty="0" smtClean="0"/>
              <a:t> del valor.</a:t>
            </a:r>
          </a:p>
          <a:p>
            <a:r>
              <a:rPr lang="en-US" dirty="0" smtClean="0"/>
              <a:t>No se </a:t>
            </a:r>
            <a:r>
              <a:rPr lang="en-US" dirty="0" err="1" smtClean="0"/>
              <a:t>utilizan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Investigaciones</a:t>
            </a:r>
            <a:r>
              <a:rPr lang="en-US" dirty="0" smtClean="0"/>
              <a:t> de Marketing.</a:t>
            </a:r>
          </a:p>
          <a:p>
            <a:r>
              <a:rPr lang="en-US" dirty="0" err="1" smtClean="0"/>
              <a:t>Malas</a:t>
            </a:r>
            <a:r>
              <a:rPr lang="en-US" dirty="0" smtClean="0"/>
              <a:t> </a:t>
            </a:r>
            <a:r>
              <a:rPr lang="en-US" dirty="0" err="1" smtClean="0"/>
              <a:t>inversiones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: </a:t>
            </a:r>
            <a:r>
              <a:rPr lang="en-US" dirty="0" err="1" smtClean="0"/>
              <a:t>Inestabilidad</a:t>
            </a:r>
            <a:r>
              <a:rPr lang="en-US" dirty="0" smtClean="0"/>
              <a:t> </a:t>
            </a:r>
            <a:r>
              <a:rPr lang="en-US" dirty="0" err="1" smtClean="0"/>
              <a:t>Financiera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Atraso</a:t>
            </a:r>
            <a:r>
              <a:rPr lang="en-US" dirty="0" smtClean="0"/>
              <a:t> en el </a:t>
            </a:r>
            <a:r>
              <a:rPr lang="en-US" dirty="0" err="1" smtClean="0"/>
              <a:t>pago</a:t>
            </a:r>
            <a:r>
              <a:rPr lang="en-US" dirty="0" smtClean="0"/>
              <a:t> de </a:t>
            </a:r>
            <a:r>
              <a:rPr lang="en-US" dirty="0" err="1" smtClean="0"/>
              <a:t>sueldos</a:t>
            </a:r>
            <a:r>
              <a:rPr lang="en-US" dirty="0" smtClean="0"/>
              <a:t>.</a:t>
            </a:r>
          </a:p>
          <a:p>
            <a:r>
              <a:rPr lang="en-US" smtClean="0"/>
              <a:t>Despidos</a:t>
            </a:r>
            <a:r>
              <a:rPr lang="en-US" dirty="0" smtClean="0"/>
              <a:t> </a:t>
            </a:r>
            <a:r>
              <a:rPr lang="en-US" dirty="0" err="1" smtClean="0"/>
              <a:t>masivos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costos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179</Words>
  <Application>Microsoft Office PowerPoint</Application>
  <PresentationFormat>Presentación en pantalla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Origen</vt:lpstr>
      <vt:lpstr>Diapositiva 1</vt:lpstr>
      <vt:lpstr>Historia de la empresa</vt:lpstr>
      <vt:lpstr>Organigrama Oficial</vt:lpstr>
      <vt:lpstr>Problemas: Diseño y Cambio Organizacional</vt:lpstr>
      <vt:lpstr>Problemas: Ingenieria del Producto</vt:lpstr>
      <vt:lpstr>Problemas: Marketing</vt:lpstr>
      <vt:lpstr>Problemas: Inestabilidad Financiera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Tomi</dc:creator>
  <cp:lastModifiedBy>Tomi</cp:lastModifiedBy>
  <cp:revision>5</cp:revision>
  <dcterms:created xsi:type="dcterms:W3CDTF">2009-11-23T20:28:55Z</dcterms:created>
  <dcterms:modified xsi:type="dcterms:W3CDTF">2009-11-23T21:16:11Z</dcterms:modified>
</cp:coreProperties>
</file>