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tiff" ContentType="image/tiff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6" r:id="rId4"/>
    <p:sldId id="257" r:id="rId5"/>
    <p:sldId id="259" r:id="rId6"/>
    <p:sldId id="260" r:id="rId7"/>
    <p:sldId id="261" r:id="rId8"/>
    <p:sldId id="268" r:id="rId9"/>
    <p:sldId id="262" r:id="rId10"/>
    <p:sldId id="263" r:id="rId11"/>
    <p:sldId id="265" r:id="rId12"/>
    <p:sldId id="264" r:id="rId13"/>
    <p:sldId id="267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4638" autoAdjust="0"/>
  </p:normalViewPr>
  <p:slideViewPr>
    <p:cSldViewPr>
      <p:cViewPr varScale="1">
        <p:scale>
          <a:sx n="86" d="100"/>
          <a:sy n="86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Forma libre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BB6B-EE1B-48FB-8575-0D55C373DE88}" type="datetimeFigureOut">
              <a:rPr lang="en-US" smtClean="0"/>
              <a:pPr/>
              <a:t>3/3/2011</a:t>
            </a:fld>
            <a:endParaRPr lang="en-US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‹Nº›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BB6B-EE1B-48FB-8575-0D55C373DE88}" type="datetimeFigureOut">
              <a:rPr lang="en-US" smtClean="0"/>
              <a:pPr/>
              <a:t>3/3/2011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‹Nº›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BB6B-EE1B-48FB-8575-0D55C373DE88}" type="datetimeFigureOut">
              <a:rPr lang="en-US" smtClean="0"/>
              <a:pPr/>
              <a:t>3/3/2011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‹Nº›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843808" y="274638"/>
            <a:ext cx="5112568" cy="1138138"/>
          </a:xfrm>
        </p:spPr>
        <p:txBody>
          <a:bodyPr/>
          <a:lstStyle>
            <a:lvl1pPr algn="r">
              <a:defRPr/>
            </a:lvl1pPr>
          </a:lstStyle>
          <a:p>
            <a:endParaRPr kumimoji="0"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dirty="0" smtClean="0"/>
              <a:t>Haga clic para modificar el estilo de texto del patrón</a:t>
            </a:r>
          </a:p>
          <a:p>
            <a:pPr lvl="1" eaLnBrk="1" latinLnBrk="0" hangingPunct="1"/>
            <a:r>
              <a:rPr lang="es-ES" dirty="0" smtClean="0"/>
              <a:t>Segundo nivel</a:t>
            </a:r>
          </a:p>
          <a:p>
            <a:pPr lvl="2" eaLnBrk="1" latinLnBrk="0" hangingPunct="1"/>
            <a:r>
              <a:rPr lang="es-ES" dirty="0" smtClean="0"/>
              <a:t>Tercer nivel</a:t>
            </a:r>
          </a:p>
          <a:p>
            <a:pPr lvl="3" eaLnBrk="1" latinLnBrk="0" hangingPunct="1"/>
            <a:r>
              <a:rPr lang="es-ES" dirty="0" smtClean="0"/>
              <a:t>Cuarto nivel</a:t>
            </a:r>
          </a:p>
          <a:p>
            <a:pPr lvl="4" eaLnBrk="1" latinLnBrk="0" hangingPunct="1"/>
            <a:r>
              <a:rPr lang="es-ES" dirty="0" smtClean="0"/>
              <a:t>Quinto nivel</a:t>
            </a:r>
            <a:endParaRPr kumimoji="0" lang="en-U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BB6B-EE1B-48FB-8575-0D55C373DE88}" type="datetimeFigureOut">
              <a:rPr lang="en-US" smtClean="0"/>
              <a:pPr/>
              <a:t>3/3/2011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‹Nº›</a:t>
            </a:fld>
            <a:endParaRPr kumimoji="0" lang="en-US"/>
          </a:p>
        </p:txBody>
      </p:sp>
      <p:pic>
        <p:nvPicPr>
          <p:cNvPr id="7" name="6 Imagen" descr="logo_300.t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67544" y="0"/>
            <a:ext cx="1828800" cy="18288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Forma libre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BB6B-EE1B-48FB-8575-0D55C373DE88}" type="datetimeFigureOut">
              <a:rPr lang="en-US" smtClean="0"/>
              <a:pPr/>
              <a:t>3/3/2011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‹Nº›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BB6B-EE1B-48FB-8575-0D55C373DE88}" type="datetimeFigureOut">
              <a:rPr lang="en-US" smtClean="0"/>
              <a:pPr/>
              <a:t>3/3/2011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‹Nº›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BB6B-EE1B-48FB-8575-0D55C373DE88}" type="datetimeFigureOut">
              <a:rPr lang="en-US" smtClean="0"/>
              <a:pPr/>
              <a:t>3/3/2011</a:t>
            </a:fld>
            <a:endParaRPr lang="en-U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‹Nº›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BB6B-EE1B-48FB-8575-0D55C373DE88}" type="datetimeFigureOut">
              <a:rPr lang="en-US" smtClean="0"/>
              <a:pPr/>
              <a:t>3/3/2011</a:t>
            </a:fld>
            <a:endParaRPr lang="en-US"/>
          </a:p>
        </p:txBody>
      </p:sp>
      <p:sp>
        <p:nvSpPr>
          <p:cNvPr id="8" name="7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‹Nº›</a:t>
            </a:fld>
            <a:endParaRPr kumimoji="0" lang="en-US"/>
          </a:p>
        </p:txBody>
      </p:sp>
      <p:sp>
        <p:nvSpPr>
          <p:cNvPr id="9" name="8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BB6B-EE1B-48FB-8575-0D55C373DE88}" type="datetimeFigureOut">
              <a:rPr lang="en-US" smtClean="0"/>
              <a:pPr/>
              <a:t>3/3/2011</a:t>
            </a:fld>
            <a:endParaRPr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‹Nº›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BB6B-EE1B-48FB-8575-0D55C373DE88}" type="datetimeFigureOut">
              <a:rPr lang="en-US" smtClean="0"/>
              <a:pPr/>
              <a:t>3/3/2011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2AA957AF-53C0-420B-9C2D-77DB1416566C}" type="slidenum">
              <a:rPr kumimoji="0" lang="en-US" smtClean="0"/>
              <a:pPr/>
              <a:t>‹Nº›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E637BB6B-EE1B-48FB-8575-0D55C373DE88}" type="datetimeFigureOut">
              <a:rPr lang="en-US" smtClean="0"/>
              <a:pPr/>
              <a:t>3/3/2011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‹Nº›</a:t>
            </a:fld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Forma libre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Forma libre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E637BB6B-EE1B-48FB-8575-0D55C373DE88}" type="datetimeFigureOut">
              <a:rPr lang="en-US" smtClean="0"/>
              <a:pPr/>
              <a:t>3/3/2011</a:t>
            </a:fld>
            <a:endParaRPr lang="en-US" sz="100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 algn="ctr" eaLnBrk="1" latinLnBrk="0" hangingPunct="1"/>
            <a:endParaRPr kumimoji="0"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2AA957AF-53C0-420B-9C2D-77DB1416566C}" type="slidenum">
              <a:rPr kumimoji="0" lang="en-US" smtClean="0"/>
              <a:pPr/>
              <a:t>‹Nº›</a:t>
            </a:fld>
            <a:endParaRPr kumimoji="0"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gi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err="1" smtClean="0"/>
              <a:t>Teambook</a:t>
            </a:r>
            <a:endParaRPr lang="es-AR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dirty="0" smtClean="0"/>
              <a:t>Red social de eventos deportivos</a:t>
            </a:r>
            <a:endParaRPr lang="es-AR" dirty="0"/>
          </a:p>
        </p:txBody>
      </p:sp>
      <p:pic>
        <p:nvPicPr>
          <p:cNvPr id="6" name="5 Imagen" descr="logo_a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43608" y="2492896"/>
            <a:ext cx="1993404" cy="19934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dirty="0" smtClean="0"/>
              <a:t>Ventajas de la arquitectura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 dirty="0" smtClean="0"/>
          </a:p>
          <a:p>
            <a:r>
              <a:rPr lang="es-AR" dirty="0" smtClean="0"/>
              <a:t>Multiplataforma</a:t>
            </a:r>
          </a:p>
          <a:p>
            <a:r>
              <a:rPr lang="es-AR" dirty="0" smtClean="0"/>
              <a:t>No requiere instalación</a:t>
            </a:r>
          </a:p>
          <a:p>
            <a:r>
              <a:rPr lang="es-AR" dirty="0" smtClean="0"/>
              <a:t>Actualizaciones dinámicas</a:t>
            </a:r>
          </a:p>
          <a:p>
            <a:endParaRPr lang="es-AR" dirty="0" smtClean="0"/>
          </a:p>
          <a:p>
            <a:r>
              <a:rPr lang="es-AR" dirty="0" smtClean="0"/>
              <a:t>Independencia de SO</a:t>
            </a:r>
          </a:p>
          <a:p>
            <a:r>
              <a:rPr lang="es-AR" dirty="0" smtClean="0"/>
              <a:t>Independencia de </a:t>
            </a:r>
            <a:r>
              <a:rPr lang="es-AR" dirty="0" smtClean="0"/>
              <a:t>BD</a:t>
            </a:r>
          </a:p>
          <a:p>
            <a:r>
              <a:rPr lang="es-AR" dirty="0" smtClean="0"/>
              <a:t>Simple y robusta</a:t>
            </a:r>
            <a:endParaRPr lang="es-AR" dirty="0" smtClean="0"/>
          </a:p>
          <a:p>
            <a:endParaRPr lang="es-AR" dirty="0"/>
          </a:p>
        </p:txBody>
      </p:sp>
      <p:sp>
        <p:nvSpPr>
          <p:cNvPr id="4" name="3 Cerrar llave"/>
          <p:cNvSpPr/>
          <p:nvPr/>
        </p:nvSpPr>
        <p:spPr>
          <a:xfrm>
            <a:off x="5436096" y="2204864"/>
            <a:ext cx="216024" cy="1512168"/>
          </a:xfrm>
          <a:prstGeom prst="righ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" name="4 CuadroTexto"/>
          <p:cNvSpPr txBox="1"/>
          <p:nvPr/>
        </p:nvSpPr>
        <p:spPr>
          <a:xfrm>
            <a:off x="5868144" y="2708920"/>
            <a:ext cx="13789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3000" dirty="0" smtClean="0"/>
              <a:t>Cliente</a:t>
            </a:r>
            <a:endParaRPr lang="es-AR" sz="3000" dirty="0" smtClean="0"/>
          </a:p>
        </p:txBody>
      </p:sp>
      <p:sp>
        <p:nvSpPr>
          <p:cNvPr id="6" name="5 Cerrar llave"/>
          <p:cNvSpPr/>
          <p:nvPr/>
        </p:nvSpPr>
        <p:spPr>
          <a:xfrm>
            <a:off x="5436096" y="4365104"/>
            <a:ext cx="216024" cy="1512168"/>
          </a:xfrm>
          <a:prstGeom prst="righ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" name="6 CuadroTexto"/>
          <p:cNvSpPr txBox="1"/>
          <p:nvPr/>
        </p:nvSpPr>
        <p:spPr>
          <a:xfrm>
            <a:off x="5868144" y="4869160"/>
            <a:ext cx="161454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3000" dirty="0" smtClean="0"/>
              <a:t>Servidor</a:t>
            </a:r>
            <a:endParaRPr lang="es-AR" sz="3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Grails</a:t>
            </a:r>
            <a:endParaRPr lang="es-AR" dirty="0"/>
          </a:p>
        </p:txBody>
      </p:sp>
      <p:sp>
        <p:nvSpPr>
          <p:cNvPr id="20484" name="AutoShape 4" descr="https://mail.google.com/mail/?ui=2&amp;ik=9f980b76cf&amp;view=att&amp;th=12e79f5e6d60edb4&amp;attid=0.1&amp;disp=inline&amp;realattid=f_gkt68an11&amp;z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sp>
        <p:nvSpPr>
          <p:cNvPr id="20486" name="AutoShape 6" descr="https://mail.google.com/mail/?ui=2&amp;ik=9f980b76cf&amp;view=att&amp;th=12e79f5e6d60edb4&amp;attid=0.1&amp;disp=inline&amp;realattid=f_gkt68an11&amp;z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sp>
        <p:nvSpPr>
          <p:cNvPr id="20488" name="AutoShape 8" descr="https://mail.google.com/mail/?ui=2&amp;ik=9f980b76cf&amp;view=att&amp;th=12e79f5e6d60edb4&amp;attid=0.1&amp;disp=inline&amp;realattid=f_gkt68an11&amp;z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sp>
        <p:nvSpPr>
          <p:cNvPr id="20490" name="AutoShape 10" descr="https://mail.google.com/mail/?ui=2&amp;ik=9f980b76cf&amp;view=att&amp;th=12e79f5e6d60edb4&amp;attid=0.1&amp;disp=inline&amp;realattid=f_gkt68an11&amp;z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sp>
        <p:nvSpPr>
          <p:cNvPr id="20492" name="AutoShape 12" descr="https://mail.google.com/mail/?ui=2&amp;ik=9f980b76cf&amp;view=att&amp;th=12e79f5e6d60edb4&amp;attid=0.1&amp;disp=inline&amp;realattid=f_gkt68an11&amp;z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pic>
        <p:nvPicPr>
          <p:cNvPr id="10" name="9 Imagen" descr="Arquitectura_Grail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67744" y="2204864"/>
            <a:ext cx="4429744" cy="30007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Mejoras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Integración con otras redes sociales</a:t>
            </a:r>
          </a:p>
          <a:p>
            <a:r>
              <a:rPr lang="es-AR" dirty="0" smtClean="0"/>
              <a:t>Integración con</a:t>
            </a:r>
          </a:p>
          <a:p>
            <a:r>
              <a:rPr lang="es-AR" dirty="0" smtClean="0"/>
              <a:t>Extensión a dispositivos móviles</a:t>
            </a:r>
          </a:p>
          <a:p>
            <a:endParaRPr lang="es-AR" dirty="0" smtClean="0"/>
          </a:p>
          <a:p>
            <a:r>
              <a:rPr lang="es-AR" dirty="0" smtClean="0"/>
              <a:t>Reserva de canchas vía web</a:t>
            </a:r>
          </a:p>
          <a:p>
            <a:r>
              <a:rPr lang="es-AR" dirty="0" smtClean="0"/>
              <a:t>Consultar disponibilidad en los establecimientos deportivos</a:t>
            </a:r>
          </a:p>
          <a:p>
            <a:endParaRPr lang="es-AR" dirty="0" smtClean="0"/>
          </a:p>
          <a:p>
            <a:endParaRPr lang="es-AR" dirty="0"/>
          </a:p>
        </p:txBody>
      </p:sp>
      <p:pic>
        <p:nvPicPr>
          <p:cNvPr id="21506" name="Picture 2" descr="http://www.readwriteweb.es/wp-content/uploads/2010/01/Logo-twitt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0" y="1556792"/>
            <a:ext cx="494184" cy="494184"/>
          </a:xfrm>
          <a:prstGeom prst="rect">
            <a:avLst/>
          </a:prstGeom>
          <a:noFill/>
        </p:spPr>
      </p:pic>
      <p:pic>
        <p:nvPicPr>
          <p:cNvPr id="21512" name="Picture 8" descr="http://upload.wikimedia.org/wikipedia/commons/9/9a/Google_maps_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07904" y="2276872"/>
            <a:ext cx="1647149" cy="34199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Preguntas</a:t>
            </a:r>
            <a:endParaRPr lang="es-AR" dirty="0"/>
          </a:p>
        </p:txBody>
      </p:sp>
      <p:sp>
        <p:nvSpPr>
          <p:cNvPr id="5" name="4 Botón de acción: Ayuda">
            <a:hlinkClick r:id="" action="ppaction://noaction" highlightClick="1"/>
          </p:cNvPr>
          <p:cNvSpPr/>
          <p:nvPr/>
        </p:nvSpPr>
        <p:spPr>
          <a:xfrm>
            <a:off x="3563888" y="2708920"/>
            <a:ext cx="1368152" cy="1402456"/>
          </a:xfrm>
          <a:prstGeom prst="actionButtonHelp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Agenda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Introducción</a:t>
            </a:r>
          </a:p>
          <a:p>
            <a:r>
              <a:rPr lang="es-AR" dirty="0" smtClean="0"/>
              <a:t>Objetivo </a:t>
            </a:r>
            <a:r>
              <a:rPr lang="es-AR" dirty="0" smtClean="0"/>
              <a:t>y Alcance</a:t>
            </a:r>
          </a:p>
          <a:p>
            <a:r>
              <a:rPr lang="es-AR" dirty="0" smtClean="0"/>
              <a:t>Casos de Uso </a:t>
            </a:r>
            <a:r>
              <a:rPr lang="es-AR" dirty="0" smtClean="0"/>
              <a:t>Principales</a:t>
            </a:r>
          </a:p>
          <a:p>
            <a:r>
              <a:rPr lang="es-AR" dirty="0" smtClean="0"/>
              <a:t>Modelo de dominio</a:t>
            </a:r>
          </a:p>
          <a:p>
            <a:r>
              <a:rPr lang="es-AR" dirty="0" smtClean="0"/>
              <a:t>Desarrollo de la aplicación</a:t>
            </a:r>
            <a:endParaRPr lang="es-AR" dirty="0" smtClean="0"/>
          </a:p>
          <a:p>
            <a:r>
              <a:rPr lang="es-AR" dirty="0" smtClean="0"/>
              <a:t>Arquitectura de </a:t>
            </a:r>
            <a:r>
              <a:rPr lang="es-AR" dirty="0" smtClean="0"/>
              <a:t>software</a:t>
            </a:r>
            <a:endParaRPr lang="es-AR" dirty="0" smtClean="0"/>
          </a:p>
          <a:p>
            <a:r>
              <a:rPr lang="es-ES" dirty="0" smtClean="0"/>
              <a:t>Mejoras </a:t>
            </a:r>
            <a:r>
              <a:rPr lang="es-ES" dirty="0" smtClean="0"/>
              <a:t>Futuras</a:t>
            </a:r>
            <a:endParaRPr lang="es-AR" dirty="0" smtClean="0"/>
          </a:p>
          <a:p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Introducción</a:t>
            </a:r>
            <a:endParaRPr lang="es-AR" dirty="0"/>
          </a:p>
        </p:txBody>
      </p:sp>
      <p:pic>
        <p:nvPicPr>
          <p:cNvPr id="4" name="3 Imagen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5536" y="2708920"/>
            <a:ext cx="1600200" cy="1600200"/>
          </a:xfrm>
          <a:prstGeom prst="rect">
            <a:avLst/>
          </a:prstGeom>
        </p:spPr>
      </p:pic>
      <p:pic>
        <p:nvPicPr>
          <p:cNvPr id="5" name="4 Imagen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491880" y="2636912"/>
            <a:ext cx="1600200" cy="1699920"/>
          </a:xfrm>
          <a:prstGeom prst="rect">
            <a:avLst/>
          </a:prstGeom>
        </p:spPr>
      </p:pic>
      <p:sp>
        <p:nvSpPr>
          <p:cNvPr id="7" name="6 Más"/>
          <p:cNvSpPr/>
          <p:nvPr/>
        </p:nvSpPr>
        <p:spPr>
          <a:xfrm>
            <a:off x="2195736" y="2996952"/>
            <a:ext cx="914400" cy="9144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" name="7 Igual que"/>
          <p:cNvSpPr/>
          <p:nvPr/>
        </p:nvSpPr>
        <p:spPr>
          <a:xfrm>
            <a:off x="5436096" y="2996952"/>
            <a:ext cx="914400" cy="914400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tx1"/>
              </a:solidFill>
            </a:endParaRPr>
          </a:p>
        </p:txBody>
      </p:sp>
      <p:pic>
        <p:nvPicPr>
          <p:cNvPr id="9" name="8 Imagen" descr="logo_a.gi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588224" y="2564904"/>
            <a:ext cx="1993404" cy="19934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Objetivo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 dirty="0" smtClean="0"/>
          </a:p>
          <a:p>
            <a:pPr>
              <a:buNone/>
            </a:pPr>
            <a:endParaRPr lang="es-AR" dirty="0" smtClean="0"/>
          </a:p>
          <a:p>
            <a:r>
              <a:rPr lang="es-AR" dirty="0" smtClean="0"/>
              <a:t>Desarrollar </a:t>
            </a:r>
            <a:r>
              <a:rPr lang="es-AR" dirty="0" smtClean="0"/>
              <a:t>una </a:t>
            </a:r>
            <a:r>
              <a:rPr lang="es-AR" dirty="0" smtClean="0"/>
              <a:t>red social </a:t>
            </a:r>
            <a:r>
              <a:rPr lang="es-AR" dirty="0" smtClean="0"/>
              <a:t>de </a:t>
            </a:r>
            <a:r>
              <a:rPr lang="es-AR" dirty="0" smtClean="0"/>
              <a:t>eventos deportivos integrada a </a:t>
            </a:r>
            <a:r>
              <a:rPr lang="es-AR" dirty="0" err="1" smtClean="0"/>
              <a:t>Facebook</a:t>
            </a:r>
            <a:r>
              <a:rPr lang="es-AR" dirty="0" smtClean="0"/>
              <a:t>.</a:t>
            </a:r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Alcance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 dirty="0" smtClean="0"/>
          </a:p>
          <a:p>
            <a:endParaRPr lang="es-AR" dirty="0" smtClean="0"/>
          </a:p>
          <a:p>
            <a:r>
              <a:rPr lang="es-AR" dirty="0" smtClean="0"/>
              <a:t>Información </a:t>
            </a:r>
            <a:r>
              <a:rPr lang="es-AR" dirty="0" smtClean="0"/>
              <a:t>sobre deportistas, </a:t>
            </a:r>
            <a:r>
              <a:rPr lang="es-AR" dirty="0" smtClean="0"/>
              <a:t>establecimientos y equipos.</a:t>
            </a:r>
          </a:p>
          <a:p>
            <a:r>
              <a:rPr lang="es-AR" dirty="0" smtClean="0"/>
              <a:t>Organización de eventos deportivos.</a:t>
            </a:r>
            <a:endParaRPr lang="es-AR" dirty="0" smtClean="0"/>
          </a:p>
          <a:p>
            <a:r>
              <a:rPr lang="es-AR" dirty="0" smtClean="0"/>
              <a:t>Historial de los partidos jugados.</a:t>
            </a:r>
          </a:p>
          <a:p>
            <a:r>
              <a:rPr lang="es-AR" dirty="0" smtClean="0"/>
              <a:t>Calificación de jugadores.</a:t>
            </a:r>
          </a:p>
          <a:p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Casos de Uso (I)</a:t>
            </a:r>
            <a:endParaRPr lang="es-AR" dirty="0"/>
          </a:p>
        </p:txBody>
      </p:sp>
      <p:sp>
        <p:nvSpPr>
          <p:cNvPr id="4" name="3 Elipse"/>
          <p:cNvSpPr/>
          <p:nvPr/>
        </p:nvSpPr>
        <p:spPr>
          <a:xfrm>
            <a:off x="4427984" y="1916832"/>
            <a:ext cx="2736304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Buscar Establecimientos</a:t>
            </a:r>
            <a:endParaRPr lang="es-AR" dirty="0"/>
          </a:p>
        </p:txBody>
      </p:sp>
      <p:sp>
        <p:nvSpPr>
          <p:cNvPr id="5" name="4 Elipse"/>
          <p:cNvSpPr/>
          <p:nvPr/>
        </p:nvSpPr>
        <p:spPr>
          <a:xfrm>
            <a:off x="4427984" y="3140968"/>
            <a:ext cx="2664296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Unirse a un partido</a:t>
            </a:r>
            <a:endParaRPr lang="es-AR" dirty="0"/>
          </a:p>
        </p:txBody>
      </p:sp>
      <p:sp>
        <p:nvSpPr>
          <p:cNvPr id="6" name="5 Elipse"/>
          <p:cNvSpPr/>
          <p:nvPr/>
        </p:nvSpPr>
        <p:spPr>
          <a:xfrm>
            <a:off x="4355976" y="4365104"/>
            <a:ext cx="2736304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Calificar a los participantes</a:t>
            </a:r>
            <a:endParaRPr lang="es-AR" dirty="0"/>
          </a:p>
        </p:txBody>
      </p:sp>
      <p:pic>
        <p:nvPicPr>
          <p:cNvPr id="7" name="Picture 3" descr="C:\Users\Familia Compaq\Pictures\Microsoft Clip Organizer\j043262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3284984"/>
            <a:ext cx="711200" cy="71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" name="10 Conector recto de flecha"/>
          <p:cNvCxnSpPr>
            <a:stCxn id="7" idx="3"/>
            <a:endCxn id="4" idx="2"/>
          </p:cNvCxnSpPr>
          <p:nvPr/>
        </p:nvCxnSpPr>
        <p:spPr>
          <a:xfrm flipV="1">
            <a:off x="2258864" y="2374032"/>
            <a:ext cx="2169120" cy="126655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recto de flecha"/>
          <p:cNvCxnSpPr>
            <a:stCxn id="7" idx="3"/>
            <a:endCxn id="5" idx="2"/>
          </p:cNvCxnSpPr>
          <p:nvPr/>
        </p:nvCxnSpPr>
        <p:spPr>
          <a:xfrm flipV="1">
            <a:off x="2258864" y="3598168"/>
            <a:ext cx="2169120" cy="4241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16 Conector recto de flecha"/>
          <p:cNvCxnSpPr>
            <a:stCxn id="7" idx="3"/>
            <a:endCxn id="6" idx="2"/>
          </p:cNvCxnSpPr>
          <p:nvPr/>
        </p:nvCxnSpPr>
        <p:spPr>
          <a:xfrm>
            <a:off x="2258864" y="3640584"/>
            <a:ext cx="2097112" cy="115656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19 CuadroTexto"/>
          <p:cNvSpPr txBox="1"/>
          <p:nvPr/>
        </p:nvSpPr>
        <p:spPr>
          <a:xfrm>
            <a:off x="1403648" y="4077072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Jugador</a:t>
            </a:r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Casos de Uso (II)</a:t>
            </a:r>
            <a:endParaRPr lang="es-AR" dirty="0"/>
          </a:p>
        </p:txBody>
      </p:sp>
      <p:sp>
        <p:nvSpPr>
          <p:cNvPr id="4" name="3 Elipse"/>
          <p:cNvSpPr/>
          <p:nvPr/>
        </p:nvSpPr>
        <p:spPr>
          <a:xfrm>
            <a:off x="4427984" y="1916832"/>
            <a:ext cx="2304256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Crear un partido</a:t>
            </a:r>
            <a:endParaRPr lang="es-AR" dirty="0"/>
          </a:p>
        </p:txBody>
      </p:sp>
      <p:sp>
        <p:nvSpPr>
          <p:cNvPr id="5" name="4 Elipse"/>
          <p:cNvSpPr/>
          <p:nvPr/>
        </p:nvSpPr>
        <p:spPr>
          <a:xfrm>
            <a:off x="4427984" y="3140968"/>
            <a:ext cx="2232248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Invitar a jugadores</a:t>
            </a:r>
            <a:endParaRPr lang="es-AR" dirty="0"/>
          </a:p>
        </p:txBody>
      </p:sp>
      <p:sp>
        <p:nvSpPr>
          <p:cNvPr id="6" name="5 Elipse"/>
          <p:cNvSpPr/>
          <p:nvPr/>
        </p:nvSpPr>
        <p:spPr>
          <a:xfrm>
            <a:off x="4355976" y="4365104"/>
            <a:ext cx="2304256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Registrar el resultado</a:t>
            </a:r>
            <a:endParaRPr lang="es-AR" dirty="0"/>
          </a:p>
        </p:txBody>
      </p:sp>
      <p:pic>
        <p:nvPicPr>
          <p:cNvPr id="7" name="Picture 3" descr="C:\Users\Familia Compaq\Pictures\Microsoft Clip Organizer\j043262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3284984"/>
            <a:ext cx="711200" cy="71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" name="10 Conector recto de flecha"/>
          <p:cNvCxnSpPr>
            <a:stCxn id="7" idx="3"/>
            <a:endCxn id="4" idx="2"/>
          </p:cNvCxnSpPr>
          <p:nvPr/>
        </p:nvCxnSpPr>
        <p:spPr>
          <a:xfrm flipV="1">
            <a:off x="2258864" y="2312876"/>
            <a:ext cx="2169120" cy="132770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recto de flecha"/>
          <p:cNvCxnSpPr>
            <a:stCxn id="7" idx="3"/>
            <a:endCxn id="5" idx="2"/>
          </p:cNvCxnSpPr>
          <p:nvPr/>
        </p:nvCxnSpPr>
        <p:spPr>
          <a:xfrm flipV="1">
            <a:off x="2258864" y="3598168"/>
            <a:ext cx="2169120" cy="4241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16 Conector recto de flecha"/>
          <p:cNvCxnSpPr>
            <a:stCxn id="7" idx="3"/>
            <a:endCxn id="6" idx="2"/>
          </p:cNvCxnSpPr>
          <p:nvPr/>
        </p:nvCxnSpPr>
        <p:spPr>
          <a:xfrm>
            <a:off x="2258864" y="3640584"/>
            <a:ext cx="2097112" cy="112056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19 CuadroTexto"/>
          <p:cNvSpPr txBox="1"/>
          <p:nvPr/>
        </p:nvSpPr>
        <p:spPr>
          <a:xfrm>
            <a:off x="1403648" y="4077072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Organizador</a:t>
            </a:r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Modelo de Dominio</a:t>
            </a:r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059832" y="188640"/>
            <a:ext cx="5112568" cy="1138138"/>
          </a:xfrm>
        </p:spPr>
        <p:txBody>
          <a:bodyPr/>
          <a:lstStyle/>
          <a:p>
            <a:r>
              <a:rPr lang="es-AR" dirty="0" smtClean="0"/>
              <a:t>Arquitectura</a:t>
            </a:r>
            <a:endParaRPr lang="es-AR" dirty="0"/>
          </a:p>
        </p:txBody>
      </p:sp>
      <p:sp>
        <p:nvSpPr>
          <p:cNvPr id="4" name="3 Rectángulo"/>
          <p:cNvSpPr/>
          <p:nvPr/>
        </p:nvSpPr>
        <p:spPr>
          <a:xfrm>
            <a:off x="3059832" y="1628800"/>
            <a:ext cx="2088232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Navegador (Cliente)</a:t>
            </a:r>
            <a:endParaRPr lang="es-AR" dirty="0"/>
          </a:p>
        </p:txBody>
      </p:sp>
      <p:sp>
        <p:nvSpPr>
          <p:cNvPr id="5" name="4 Rectángulo"/>
          <p:cNvSpPr/>
          <p:nvPr/>
        </p:nvSpPr>
        <p:spPr>
          <a:xfrm>
            <a:off x="1907704" y="3284984"/>
            <a:ext cx="208823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Servidor </a:t>
            </a:r>
          </a:p>
          <a:p>
            <a:pPr algn="ctr"/>
            <a:r>
              <a:rPr lang="es-AR" dirty="0" smtClean="0"/>
              <a:t>(</a:t>
            </a:r>
            <a:r>
              <a:rPr lang="es-AR" dirty="0" err="1" smtClean="0"/>
              <a:t>Tomcat</a:t>
            </a:r>
            <a:r>
              <a:rPr lang="es-AR" dirty="0" smtClean="0"/>
              <a:t> + </a:t>
            </a:r>
            <a:r>
              <a:rPr lang="es-AR" dirty="0" err="1" smtClean="0"/>
              <a:t>Grails</a:t>
            </a:r>
            <a:r>
              <a:rPr lang="es-AR" dirty="0" smtClean="0"/>
              <a:t>)</a:t>
            </a:r>
            <a:endParaRPr lang="es-AR" dirty="0"/>
          </a:p>
        </p:txBody>
      </p:sp>
      <p:sp>
        <p:nvSpPr>
          <p:cNvPr id="6" name="5 Rectángulo"/>
          <p:cNvSpPr/>
          <p:nvPr/>
        </p:nvSpPr>
        <p:spPr>
          <a:xfrm>
            <a:off x="1979712" y="4869160"/>
            <a:ext cx="208823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HSQLDB</a:t>
            </a:r>
            <a:endParaRPr lang="es-AR" dirty="0"/>
          </a:p>
        </p:txBody>
      </p:sp>
      <p:pic>
        <p:nvPicPr>
          <p:cNvPr id="1026" name="Picture 2" descr="http://cdn.alt1040.com/files/2010/05/facebook_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88024" y="3284984"/>
            <a:ext cx="936104" cy="936104"/>
          </a:xfrm>
          <a:prstGeom prst="rect">
            <a:avLst/>
          </a:prstGeom>
          <a:noFill/>
        </p:spPr>
      </p:pic>
      <p:sp>
        <p:nvSpPr>
          <p:cNvPr id="12" name="11 Flecha izquierda y derecha"/>
          <p:cNvSpPr/>
          <p:nvPr/>
        </p:nvSpPr>
        <p:spPr>
          <a:xfrm rot="16200000">
            <a:off x="3203848" y="2780928"/>
            <a:ext cx="576064" cy="2880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4" name="13 Flecha izquierda y derecha"/>
          <p:cNvSpPr/>
          <p:nvPr/>
        </p:nvSpPr>
        <p:spPr>
          <a:xfrm rot="16200000">
            <a:off x="4716016" y="2780928"/>
            <a:ext cx="576064" cy="2880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5" name="14 Flecha izquierda y derecha"/>
          <p:cNvSpPr/>
          <p:nvPr/>
        </p:nvSpPr>
        <p:spPr>
          <a:xfrm rot="16200000">
            <a:off x="2699792" y="4365104"/>
            <a:ext cx="576064" cy="2880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6" name="15 Flecha izquierda y derecha"/>
          <p:cNvSpPr/>
          <p:nvPr/>
        </p:nvSpPr>
        <p:spPr>
          <a:xfrm rot="10800000">
            <a:off x="4139952" y="3573016"/>
            <a:ext cx="576064" cy="2880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grpSp>
        <p:nvGrpSpPr>
          <p:cNvPr id="26" name="25 Grupo"/>
          <p:cNvGrpSpPr/>
          <p:nvPr/>
        </p:nvGrpSpPr>
        <p:grpSpPr>
          <a:xfrm>
            <a:off x="2627784" y="1249833"/>
            <a:ext cx="2808312" cy="1459087"/>
            <a:chOff x="595800" y="311506"/>
            <a:chExt cx="7382016" cy="4247502"/>
          </a:xfrm>
        </p:grpSpPr>
        <p:pic>
          <p:nvPicPr>
            <p:cNvPr id="17" name="16 Imagen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5800" y="3140968"/>
              <a:ext cx="1371600" cy="1371600"/>
            </a:xfrm>
            <a:prstGeom prst="rect">
              <a:avLst/>
            </a:prstGeom>
          </p:spPr>
        </p:pic>
        <p:pic>
          <p:nvPicPr>
            <p:cNvPr id="18" name="17 Imagen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3568" y="980728"/>
              <a:ext cx="1401840" cy="1401840"/>
            </a:xfrm>
            <a:prstGeom prst="rect">
              <a:avLst/>
            </a:prstGeom>
          </p:spPr>
        </p:pic>
        <p:pic>
          <p:nvPicPr>
            <p:cNvPr id="19" name="18 Imagen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91881" y="311506"/>
              <a:ext cx="1522440" cy="1522439"/>
            </a:xfrm>
            <a:prstGeom prst="rect">
              <a:avLst/>
            </a:prstGeom>
          </p:spPr>
        </p:pic>
        <p:pic>
          <p:nvPicPr>
            <p:cNvPr id="20" name="19 Imagen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300192" y="1124744"/>
              <a:ext cx="1500120" cy="1310040"/>
            </a:xfrm>
            <a:prstGeom prst="rect">
              <a:avLst/>
            </a:prstGeom>
          </p:spPr>
        </p:pic>
        <p:pic>
          <p:nvPicPr>
            <p:cNvPr id="21" name="20 Imagen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516216" y="3140968"/>
              <a:ext cx="1461600" cy="1418040"/>
            </a:xfrm>
            <a:prstGeom prst="rect">
              <a:avLst/>
            </a:prstGeom>
          </p:spPr>
        </p:pic>
      </p:grpSp>
      <p:pic>
        <p:nvPicPr>
          <p:cNvPr id="22" name="21 Imagen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619672" y="3068960"/>
            <a:ext cx="1552320" cy="409320"/>
          </a:xfrm>
          <a:prstGeom prst="rect">
            <a:avLst/>
          </a:prstGeom>
        </p:spPr>
      </p:pic>
      <p:pic>
        <p:nvPicPr>
          <p:cNvPr id="24" name="23 Imagen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339752" y="5517232"/>
            <a:ext cx="1829880" cy="4021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Fundición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109</TotalTime>
  <Words>158</Words>
  <Application>Microsoft Office PowerPoint</Application>
  <PresentationFormat>Presentación en pantalla (4:3)</PresentationFormat>
  <Paragraphs>58</Paragraphs>
  <Slides>13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4" baseType="lpstr">
      <vt:lpstr>Technic</vt:lpstr>
      <vt:lpstr>Teambook</vt:lpstr>
      <vt:lpstr>Agenda</vt:lpstr>
      <vt:lpstr>Introducción</vt:lpstr>
      <vt:lpstr>Objetivo</vt:lpstr>
      <vt:lpstr>Alcance</vt:lpstr>
      <vt:lpstr>Casos de Uso (I)</vt:lpstr>
      <vt:lpstr>Casos de Uso (II)</vt:lpstr>
      <vt:lpstr>Modelo de Dominio</vt:lpstr>
      <vt:lpstr>Arquitectura</vt:lpstr>
      <vt:lpstr>Ventajas de la arquitectura</vt:lpstr>
      <vt:lpstr>Grails</vt:lpstr>
      <vt:lpstr>Mejoras</vt:lpstr>
      <vt:lpstr>Preguntas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Teambook</dc:title>
  <dc:creator>Nicolas</dc:creator>
  <cp:lastModifiedBy>Nicolas</cp:lastModifiedBy>
  <cp:revision>20</cp:revision>
  <dcterms:created xsi:type="dcterms:W3CDTF">2011-03-03T03:19:46Z</dcterms:created>
  <dcterms:modified xsi:type="dcterms:W3CDTF">2011-03-03T05:09:40Z</dcterms:modified>
</cp:coreProperties>
</file>