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59" r:id="rId7"/>
    <p:sldId id="262" r:id="rId8"/>
    <p:sldId id="263" r:id="rId9"/>
    <p:sldId id="268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55FF7-E504-49AA-9AF8-983C612F6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218E59-8C43-42E6-9A65-CCB22878B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89F591-DB31-4B29-B16F-32E14025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0FCA-B92F-4FB8-A12C-00642B04A37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EF53E8-F5CF-444A-9CA0-EBD28375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20DA9E-058B-4CBE-872C-FF6FDBA5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D558-0028-4D30-A16D-E4B4B953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83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2E3D5-23C6-474D-A573-4F83D988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DD7952-8D30-43C9-86F5-EB7CA0559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C3D2B1-1C70-45CA-B1D4-576936A4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0FCA-B92F-4FB8-A12C-00642B04A37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44E8D2-485B-4B4C-85FA-2EF03118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BF269A-29D1-4786-9EA7-E26367D5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D558-0028-4D30-A16D-E4B4B953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53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7DE990-2216-4672-8DC8-4899C1E89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6DDAF3-565A-4DA2-BC78-7FFFDA894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6627B-0F03-4C17-9F8F-5EA61AA4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0FCA-B92F-4FB8-A12C-00642B04A37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8A364E-7A58-4578-92D8-151D5D7F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D9A3DD-0526-47C7-A604-CB3744C4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D558-0028-4D30-A16D-E4B4B953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38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1F594-914E-4431-8923-6B8D7404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A671EC-78F4-4E9D-BFEF-0ADC0FA7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353F6A-6018-4F62-8CF5-80EDF07C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0FCA-B92F-4FB8-A12C-00642B04A37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F043EE-9532-463B-9CD0-BC9E407C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016019-9B3D-4A38-A3B3-3EB7C3DB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D558-0028-4D30-A16D-E4B4B953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84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D1966-B6D6-41B5-B1E4-83C4FBA4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2CDECD-74F0-4514-9E5E-66A3C56E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A8EE44-C3F9-4A93-B571-47997B51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0FCA-B92F-4FB8-A12C-00642B04A37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2FA1B-2F8D-4226-BD47-222E4E88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09DB27-C298-41F4-A026-9BEEC687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D558-0028-4D30-A16D-E4B4B953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75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62614-C38F-47F2-9DC2-1CF8002F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D47493-1886-427D-ACF5-A6BE91FD6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75BC5C-F678-4162-87AA-76448BE40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BB855F-B93B-4C6A-A1EC-7A2C58B0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0FCA-B92F-4FB8-A12C-00642B04A37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95BC64-F508-446C-A44F-29613F31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BA4A13-4177-4C8C-B9BA-3997B0AD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D558-0028-4D30-A16D-E4B4B953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0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5C21A-15BB-4122-BE6E-873C065C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E78100-52E8-4337-9DF9-480BA2C82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5B80A5-9D82-46DD-BB40-8197E30A0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20F09A1-FC0D-4E56-ACC2-59281A92D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CD11D9-F806-41ED-87FF-885CC600C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CFBAA3-9C3E-4F75-A2B2-CFCAADA5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0FCA-B92F-4FB8-A12C-00642B04A37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97914C-5C89-4DA5-AC77-1D41256C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0C9CF9-84C5-4008-BEC9-AF31FD1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D558-0028-4D30-A16D-E4B4B953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94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BF0DB-B54B-4239-97F9-8000913B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AE778E-0903-41C0-8B75-0F96F47F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0FCA-B92F-4FB8-A12C-00642B04A37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CA65DA-290E-4DFF-AA2F-3F4B0965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2C13F5-125C-4A48-A8F9-E9984A6D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D558-0028-4D30-A16D-E4B4B953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54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03B1FF-A2AC-4B89-9DDE-6901694F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0FCA-B92F-4FB8-A12C-00642B04A37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BB65C9-9175-4F70-B143-A649EECB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67BEBF-2141-4975-9870-4D9EF6E4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D558-0028-4D30-A16D-E4B4B953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91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9D3FE-2B3E-49A0-AC06-A89B2F1F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58BE4C-12F3-4AD5-A713-8E00AB90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3CC986-C4C5-4EB4-8C79-E30B880A2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0D4128-0844-4B33-85C8-85DA2E5E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0FCA-B92F-4FB8-A12C-00642B04A37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2465EC-DA60-4A04-8D2D-CD1D09A2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BEADDD-9B7E-40FB-B625-A6B30FD3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D558-0028-4D30-A16D-E4B4B953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69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2DCC2-15CA-4FDD-98C1-D67F7A9F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8755D9-F3EF-4C64-B710-AEDD273DB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AC8502-ADED-41D4-A5C6-6A4CDBB67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EE9322-77AD-462F-9ABE-3A3443A1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0FCA-B92F-4FB8-A12C-00642B04A37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110AB2-76AD-4712-9E55-3BD7BD09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1C31CB-8933-4AE2-AA06-FE0A9AA0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D558-0028-4D30-A16D-E4B4B953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93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96CBB-F82C-4D4E-977B-EFF258C5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8478E2-CC88-4DEB-B861-F94484001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5285BD-492E-4A93-9546-FB1CA7306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40FCA-B92F-4FB8-A12C-00642B04A37C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ED7C1F-77AD-405A-BB1A-D1270AC76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5BCF9C-2A0C-42E9-AC74-7C92169F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1D558-0028-4D30-A16D-E4B4B953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3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2DD2F-0DF4-4CDF-A0AC-F8DA3D97B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303" y="870012"/>
            <a:ext cx="9144000" cy="4308953"/>
          </a:xfrm>
        </p:spPr>
        <p:txBody>
          <a:bodyPr>
            <a:no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Модуль «ВЫПОЛНЕНИЕ ОПЕРАЦИЙ В ПОДСИСТЕМЕ ПЛАСТИКОВЫЕ КАРТЫ ПО РАСПИСАНИЮ»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529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88CB672-CAE8-437F-9FEE-090BDB535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902"/>
            <a:ext cx="10515600" cy="61955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создания нового или редактирования существующего задания(действия)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75C3001-12B8-417F-B800-CCFD4049F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132" y="1492684"/>
            <a:ext cx="8669736" cy="536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5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19F66-FF1B-4DF9-9964-08B3601D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CAB94-BEC1-422D-8144-87AE29D88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251"/>
            <a:ext cx="10515600" cy="4351338"/>
          </a:xfrm>
        </p:spPr>
        <p:txBody>
          <a:bodyPr anchor="ctr">
            <a:normAutofit/>
          </a:bodyPr>
          <a:lstStyle/>
          <a:p>
            <a:pPr indent="540385"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Модуль предназначен для автоматизации периодических процессов и процессов по условию. Таких как загрузка/выгрузка файлов, запуск процедур и функций БД. </a:t>
            </a:r>
          </a:p>
          <a:p>
            <a:pPr indent="540385"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Модуль представлен в виде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приложения и серверной части на языке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540385"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клиентской части приложения реализован интерфейс по настройке модуля, управление заданиями, просмотр журнала выполнения заданий. Так же на стороне клиента решены задачи по работе с файлами.</a:t>
            </a:r>
          </a:p>
          <a:p>
            <a:pPr indent="540385"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Серверная часть модуля отвечает за обработку данных разбор загруженных файлов и последующую работу с полученной информацией. Также серверная часть отвечает за подготовку данных для выгрузки в файл.</a:t>
            </a:r>
          </a:p>
          <a:p>
            <a:pPr indent="540385"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 задания может производится по расписанию или принудительно.</a:t>
            </a:r>
          </a:p>
          <a:p>
            <a:pPr indent="540385"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каждого задания задается последовательность атомарных задач, выполняемых по порядку.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80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4A03-6FFB-4A7F-9D7F-40447AD4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Структурная схема модуля: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97462B2-76E2-4CDB-8EED-3D5B3D6DA91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76" y="1825625"/>
            <a:ext cx="72024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F0C3F51-1C14-49D2-B508-396B652D0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806"/>
            <a:ext cx="10515600" cy="5928388"/>
          </a:xfrm>
        </p:spPr>
        <p:txBody>
          <a:bodyPr>
            <a:normAutofit fontScale="85000" lnSpcReduction="20000"/>
          </a:bodyPr>
          <a:lstStyle/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</a:t>
            </a: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апуск заданий позволяет: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Формировать задания для выполнения как на стороне БД так и на стороне клиента.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Производить загрузку и выгрузку файлов в/из БД.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Производить операции по определенному событию.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Производить операции по расписанию.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Производить запуск внешних приложений.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Производить запуск процедур и функций в БД.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Совершать практически любые операции на клиенте.</a:t>
            </a:r>
          </a:p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</a:t>
            </a: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апуск заданий имеет: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Удобный графический интерфейс.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формировать задания в виде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 </a:t>
            </a: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кода.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формировать задания в виде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</a:t>
            </a: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</a:t>
            </a: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кода.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расширения функционала по желанию заказчика.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solidFill>
                <a:srgbClr val="1F3864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15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9265EFC-AE4C-47CD-B1FC-3584D3F70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1343"/>
            <a:ext cx="10515600" cy="5901755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Задача может быть:</a:t>
            </a:r>
          </a:p>
          <a:p>
            <a:pPr marL="449580"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Предустановленным действием. К примеру, загрузка/выгрузка разных типов файлов под разные процессинги, потребуется перенос логики из форм пластика в пакеты, тогда каждое действие может быть связано с процедурой/функцией в пакете. </a:t>
            </a:r>
          </a:p>
          <a:p>
            <a:pPr marL="449580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блоком.</a:t>
            </a:r>
          </a:p>
          <a:p>
            <a:pPr marL="449580"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Скриптом(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при помощи которого можно выполнять задачи, не связанные с БД – к примеру, наложение цифровой подписи на сформированный файл; архивирование выгруженного/разархивирование входящего файла; ожидание файла в указанной директории и т.д.</a:t>
            </a:r>
          </a:p>
          <a:p>
            <a:pPr marL="449580"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Запуском команды ОС</a:t>
            </a:r>
          </a:p>
          <a:p>
            <a:pPr marL="449580"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Каждая атомарная задача имеет входящие и исходящие параметры, последующая атомарная задача может использовать в качестве входящего параметра исходящий параметр из предыдущей.</a:t>
            </a:r>
          </a:p>
          <a:p>
            <a:pPr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Поле текст скрипта содержит код написанный в синтаксисе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может вызывать некоторые проблемно ориентированные встроенные функции. </a:t>
            </a:r>
          </a:p>
          <a:p>
            <a:pPr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 задания производится в соответствии с настройками и начинает последовательное выполнение заданий. Каждое задание выполняется в собственном потоке и создает отдельное подключение к БД.</a:t>
            </a:r>
          </a:p>
          <a:p>
            <a:pPr indent="449580" algn="just">
              <a:spcBef>
                <a:spcPts val="600"/>
              </a:spcBef>
              <a:spcAft>
                <a:spcPts val="6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24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3BE19-AEB8-4C06-989F-60360575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</a:rPr>
              <a:t>Интерфейс модуля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B0CBC0-7709-4982-A4F9-1A17C91D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853" y="1479911"/>
            <a:ext cx="100402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539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539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Основное окно программы разделено на две области и представляет из себя отображение двух связных таблиц в которых отображаются Задачи и события каждой задачи.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539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BFAC76-9125-4EEA-A31D-8A19D82A9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87" y="5576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0ACF67-C373-4032-B897-54B5DED9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81" y="2267179"/>
            <a:ext cx="8721012" cy="42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E2B1EEB-B706-45B3-A95D-D5644EB0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184"/>
            <a:ext cx="10515600" cy="5663779"/>
          </a:xfrm>
        </p:spPr>
        <p:txBody>
          <a:bodyPr/>
          <a:lstStyle/>
          <a:p>
            <a:pPr marL="0" indent="0" algn="ctr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переключении вкладки Лог задания мы увидим таблицу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журнала выполнения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BF8A24-7332-4522-B321-6E90113D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8" y="998087"/>
            <a:ext cx="11035003" cy="534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7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09B6B91-0781-47F1-9BA7-9467A76D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571"/>
            <a:ext cx="10515600" cy="58503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создания новой или редактирования существующей задачи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85E357-F484-4C4B-955B-B6EB827A3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53" y="1721045"/>
            <a:ext cx="8115300" cy="1828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F846DF-5AD8-41A5-A410-D9632EE88A63}"/>
              </a:ext>
            </a:extLst>
          </p:cNvPr>
          <p:cNvSpPr txBox="1"/>
          <p:nvPr/>
        </p:nvSpPr>
        <p:spPr>
          <a:xfrm>
            <a:off x="1316976" y="4119427"/>
            <a:ext cx="9558047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клиентской части реализован интерфейс по настройке модуля, управлению заданиями, просмотру журналов выполнения заданий, также на стороне клиентского модуля решены задачи по работе с файлами.</a:t>
            </a:r>
          </a:p>
        </p:txBody>
      </p:sp>
    </p:spTree>
    <p:extLst>
      <p:ext uri="{BB962C8B-B14F-4D97-AF65-F5344CB8AC3E}">
        <p14:creationId xmlns:p14="http://schemas.microsoft.com/office/powerpoint/2010/main" val="81812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7804491C-6AA5-4903-B552-DDB33C4B9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11" y="1581150"/>
            <a:ext cx="8105775" cy="184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F042CA-3405-4096-8641-C625093DAC19}"/>
              </a:ext>
            </a:extLst>
          </p:cNvPr>
          <p:cNvSpPr txBox="1"/>
          <p:nvPr/>
        </p:nvSpPr>
        <p:spPr>
          <a:xfrm>
            <a:off x="1164453" y="4032895"/>
            <a:ext cx="9863092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Серверная часть отвечает за обработку данных – разбор загруженных файлов и дальнейшая обработка полученных данных; подготовку данных для выгрузки и приведение этих данных в необходимый для выгрузки вид (формат).</a:t>
            </a:r>
          </a:p>
        </p:txBody>
      </p:sp>
    </p:spTree>
    <p:extLst>
      <p:ext uri="{BB962C8B-B14F-4D97-AF65-F5344CB8AC3E}">
        <p14:creationId xmlns:p14="http://schemas.microsoft.com/office/powerpoint/2010/main" val="3633773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505</Words>
  <Application>Microsoft Office PowerPoint</Application>
  <PresentationFormat>Широкоэкранный</PresentationFormat>
  <Paragraphs>52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Модуль «ВЫПОЛНЕНИЕ ОПЕРАЦИЙ В ПОДСИСТЕМЕ ПЛАСТИКОВЫЕ КАРТЫ ПО РАСПИСАНИЮ» </vt:lpstr>
      <vt:lpstr>Введение</vt:lpstr>
      <vt:lpstr>Структурная схема модуля:</vt:lpstr>
      <vt:lpstr>Презентация PowerPoint</vt:lpstr>
      <vt:lpstr>Презентация PowerPoint</vt:lpstr>
      <vt:lpstr>Интерфейс модуля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Планировщик заданий</dc:title>
  <dc:creator>Dmitry Bekker</dc:creator>
  <cp:lastModifiedBy>Dmitry Bekker</cp:lastModifiedBy>
  <cp:revision>13</cp:revision>
  <dcterms:created xsi:type="dcterms:W3CDTF">2021-01-21T13:31:54Z</dcterms:created>
  <dcterms:modified xsi:type="dcterms:W3CDTF">2021-01-25T07:43:49Z</dcterms:modified>
</cp:coreProperties>
</file>