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437D-5121-4F88-8C78-F7968929C583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C2D9-A951-4819-990E-316F3EB9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6sa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7" b="23364"/>
          <a:stretch>
            <a:fillRect/>
          </a:stretch>
        </p:blipFill>
        <p:spPr bwMode="auto">
          <a:xfrm>
            <a:off x="381000" y="535918"/>
            <a:ext cx="8209953" cy="61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4395" y="17729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Skagit Index 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7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Grain of </a:t>
            </a:r>
          </a:p>
          <a:p>
            <a:pPr algn="ctr"/>
            <a:r>
              <a:rPr lang="en-US" sz="1200" dirty="0" smtClean="0"/>
              <a:t>Sand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63789" y="2851666"/>
            <a:ext cx="58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Cattail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124200"/>
            <a:ext cx="364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Ika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64602" y="3620759"/>
            <a:ext cx="115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Fir Island Farms</a:t>
            </a:r>
          </a:p>
          <a:p>
            <a:pPr algn="ctr"/>
            <a:r>
              <a:rPr lang="en-US" sz="1200" dirty="0" smtClean="0"/>
              <a:t>Brown’s Slough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7627" y="4099741"/>
            <a:ext cx="1039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Strawberry Pt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10" y="4953000"/>
            <a:ext cx="111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Mariner’s Bluff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5168" y="1918900"/>
            <a:ext cx="96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Lone Tree Pt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0655" y="3262699"/>
            <a:ext cx="5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Goat I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3205" y="2620833"/>
            <a:ext cx="75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Dugwalla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4395" y="1752600"/>
            <a:ext cx="819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Hoypus</a:t>
            </a:r>
            <a:r>
              <a:rPr lang="en-US" sz="1200" dirty="0" smtClean="0"/>
              <a:t> Pt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04532" y="1295400"/>
            <a:ext cx="96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Turner’s Spit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5029200"/>
            <a:ext cx="757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Brown Pt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84676" y="4892497"/>
            <a:ext cx="90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Tom Moore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4676" y="4099740"/>
            <a:ext cx="1238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Freshwater Pond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67130" y="4395609"/>
            <a:ext cx="8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Deepwater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834926" y="3979717"/>
            <a:ext cx="102876" cy="120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29400" y="3576935"/>
            <a:ext cx="55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(Boat </a:t>
            </a:r>
          </a:p>
          <a:p>
            <a:pPr algn="ctr"/>
            <a:r>
              <a:rPr lang="en-US" sz="1200" dirty="0" smtClean="0"/>
              <a:t>ramp)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3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Greene, Correigh</dc:creator>
  <cp:lastModifiedBy>Greene, Correigh</cp:lastModifiedBy>
  <cp:revision>3</cp:revision>
  <dcterms:created xsi:type="dcterms:W3CDTF">2016-06-02T22:46:19Z</dcterms:created>
  <dcterms:modified xsi:type="dcterms:W3CDTF">2016-06-02T23:09:05Z</dcterms:modified>
</cp:coreProperties>
</file>